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96" r:id="rId13"/>
    <p:sldId id="295" r:id="rId14"/>
    <p:sldId id="269" r:id="rId15"/>
    <p:sldId id="274" r:id="rId16"/>
    <p:sldId id="272" r:id="rId17"/>
    <p:sldId id="273" r:id="rId18"/>
    <p:sldId id="299" r:id="rId19"/>
    <p:sldId id="298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34"/>
    <p:restoredTop sz="94694"/>
  </p:normalViewPr>
  <p:slideViewPr>
    <p:cSldViewPr snapToGrid="0" snapToObjects="1">
      <p:cViewPr varScale="1">
        <p:scale>
          <a:sx n="60" d="100"/>
          <a:sy n="60" d="100"/>
        </p:scale>
        <p:origin x="856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5" name="Shape 2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etterMan_Banner_Placeholder4.jpg" descr="BetterMan_Banner_Placeholder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4914" y="-1375702"/>
            <a:ext cx="24650833" cy="1643389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Image" descr="Image"/>
          <p:cNvPicPr>
            <a:picLocks noChangeAspect="1"/>
          </p:cNvPicPr>
          <p:nvPr/>
        </p:nvPicPr>
        <p:blipFill>
          <a:blip r:embed="rId3">
            <a:alphaModFix amt="47602"/>
          </a:blip>
          <a:stretch>
            <a:fillRect/>
          </a:stretch>
        </p:blipFill>
        <p:spPr>
          <a:xfrm>
            <a:off x="5399096" y="4899001"/>
            <a:ext cx="7795055" cy="7795055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Title Text"/>
          <p:cNvSpPr txBox="1"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>
            <a:lvl1pPr>
              <a:defRPr sz="15600" b="1" cap="all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Title Text</a:t>
            </a:r>
          </a:p>
        </p:txBody>
      </p:sp>
      <p:sp>
        <p:nvSpPr>
          <p:cNvPr id="1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398407" y="6887623"/>
            <a:ext cx="19587186" cy="132234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spcBef>
                <a:spcPts val="0"/>
              </a:spcBef>
              <a:buSzTx/>
              <a:buNone/>
              <a:defRPr sz="5400" i="1">
                <a:solidFill>
                  <a:srgbClr val="FFFFFF"/>
                </a:solidFill>
                <a:latin typeface="GothamMedium"/>
                <a:ea typeface="GothamMedium"/>
                <a:cs typeface="GothamMedium"/>
                <a:sym typeface="GothamMedium"/>
              </a:defRPr>
            </a:lvl1pPr>
            <a:lvl2pPr marL="0" indent="0" algn="ctr">
              <a:spcBef>
                <a:spcPts val="0"/>
              </a:spcBef>
              <a:buSzTx/>
              <a:buNone/>
              <a:defRPr sz="5400" i="1">
                <a:solidFill>
                  <a:srgbClr val="FFFFFF"/>
                </a:solidFill>
                <a:latin typeface="GothamMedium"/>
                <a:ea typeface="GothamMedium"/>
                <a:cs typeface="GothamMedium"/>
                <a:sym typeface="GothamMedium"/>
              </a:defRPr>
            </a:lvl2pPr>
            <a:lvl3pPr marL="0" indent="0" algn="ctr">
              <a:spcBef>
                <a:spcPts val="0"/>
              </a:spcBef>
              <a:buSzTx/>
              <a:buNone/>
              <a:defRPr sz="5400" i="1">
                <a:solidFill>
                  <a:srgbClr val="FFFFFF"/>
                </a:solidFill>
                <a:latin typeface="GothamMedium"/>
                <a:ea typeface="GothamMedium"/>
                <a:cs typeface="GothamMedium"/>
                <a:sym typeface="GothamMedium"/>
              </a:defRPr>
            </a:lvl3pPr>
            <a:lvl4pPr marL="0" indent="0" algn="ctr">
              <a:spcBef>
                <a:spcPts val="0"/>
              </a:spcBef>
              <a:buSzTx/>
              <a:buNone/>
              <a:defRPr sz="5400" i="1">
                <a:solidFill>
                  <a:srgbClr val="FFFFFF"/>
                </a:solidFill>
                <a:latin typeface="GothamMedium"/>
                <a:ea typeface="GothamMedium"/>
                <a:cs typeface="GothamMedium"/>
                <a:sym typeface="GothamMedium"/>
              </a:defRPr>
            </a:lvl4pPr>
            <a:lvl5pPr marL="0" indent="0" algn="ctr">
              <a:spcBef>
                <a:spcPts val="0"/>
              </a:spcBef>
              <a:buSzTx/>
              <a:buNone/>
              <a:defRPr sz="5400" i="1">
                <a:solidFill>
                  <a:srgbClr val="FFFFFF"/>
                </a:solidFill>
                <a:latin typeface="GothamMedium"/>
                <a:ea typeface="GothamMedium"/>
                <a:cs typeface="GothamMedium"/>
                <a:sym typeface="GothamMedium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" name="Picture 1" descr="A black and white logo&#10;&#10;Description automatically generated">
            <a:extLst>
              <a:ext uri="{FF2B5EF4-FFF2-40B4-BE49-F238E27FC236}">
                <a16:creationId xmlns:a16="http://schemas.microsoft.com/office/drawing/2014/main" id="{9DE03B2B-AE34-DCD8-D4C9-CEAB1688569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2602" y="10378289"/>
            <a:ext cx="4084088" cy="3398609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"/>
          <p:cNvSpPr/>
          <p:nvPr/>
        </p:nvSpPr>
        <p:spPr>
          <a:xfrm>
            <a:off x="-60225" y="29856"/>
            <a:ext cx="24491750" cy="13783782"/>
          </a:xfrm>
          <a:prstGeom prst="rect">
            <a:avLst/>
          </a:prstGeom>
          <a:solidFill>
            <a:srgbClr val="1E1E1E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500" b="0">
                <a:solidFill>
                  <a:srgbClr val="D5D5D5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19" name="BetterMan_Banner_Placeholder4.jpg" descr="BetterMan_Banner_Placeholder4.jpg"/>
          <p:cNvPicPr>
            <a:picLocks noChangeAspect="1"/>
          </p:cNvPicPr>
          <p:nvPr/>
        </p:nvPicPr>
        <p:blipFill>
          <a:blip r:embed="rId2"/>
          <a:srcRect t="47049" b="47049"/>
          <a:stretch>
            <a:fillRect/>
          </a:stretch>
        </p:blipFill>
        <p:spPr>
          <a:xfrm>
            <a:off x="-134806" y="-166732"/>
            <a:ext cx="24653611" cy="969986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Rectangle"/>
          <p:cNvSpPr/>
          <p:nvPr/>
        </p:nvSpPr>
        <p:spPr>
          <a:xfrm>
            <a:off x="-217582" y="12211205"/>
            <a:ext cx="24819164" cy="1541548"/>
          </a:xfrm>
          <a:prstGeom prst="rect">
            <a:avLst/>
          </a:prstGeom>
          <a:solidFill>
            <a:srgbClr val="413D3B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1" name="Session 9: A Real Man Excels at God’s Work"/>
          <p:cNvSpPr txBox="1"/>
          <p:nvPr/>
        </p:nvSpPr>
        <p:spPr>
          <a:xfrm>
            <a:off x="14427188" y="102727"/>
            <a:ext cx="9786333" cy="4873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500" b="0">
                <a:solidFill>
                  <a:srgbClr val="FFFFFF"/>
                </a:solidFill>
                <a:latin typeface="Gotham Bold"/>
                <a:ea typeface="Gotham Bold"/>
                <a:cs typeface="Gotham Bold"/>
                <a:sym typeface="Gotham Bold"/>
              </a:defRPr>
            </a:pPr>
            <a:r>
              <a:rPr dirty="0" err="1"/>
              <a:t>S</a:t>
            </a:r>
            <a:r>
              <a:rPr lang="en-US" dirty="0" err="1"/>
              <a:t>esió</a:t>
            </a:r>
            <a:r>
              <a:rPr dirty="0" err="1"/>
              <a:t>n</a:t>
            </a:r>
            <a:r>
              <a:rPr dirty="0"/>
              <a:t> 9: </a:t>
            </a:r>
            <a:r>
              <a:rPr lang="en-US" dirty="0">
                <a:latin typeface="Gotham Book"/>
                <a:ea typeface="Gotham Book"/>
                <a:cs typeface="Gotham Book"/>
                <a:sym typeface="Gotham Book"/>
              </a:rPr>
              <a:t>Un hombre </a:t>
            </a:r>
            <a:r>
              <a:rPr lang="en-US" dirty="0" err="1">
                <a:latin typeface="Gotham Book"/>
                <a:ea typeface="Gotham Book"/>
                <a:cs typeface="Gotham Book"/>
                <a:sym typeface="Gotham Book"/>
              </a:rPr>
              <a:t>verdadero</a:t>
            </a:r>
            <a:r>
              <a:rPr lang="en-US" dirty="0">
                <a:latin typeface="Gotham Book"/>
                <a:ea typeface="Gotham Book"/>
                <a:cs typeface="Gotham Book"/>
                <a:sym typeface="Gotham Book"/>
              </a:rPr>
              <a:t> </a:t>
            </a:r>
            <a:r>
              <a:rPr lang="en-US" dirty="0" err="1">
                <a:latin typeface="Gotham Book"/>
                <a:ea typeface="Gotham Book"/>
                <a:cs typeface="Gotham Book"/>
                <a:sym typeface="Gotham Book"/>
              </a:rPr>
              <a:t>sobresale</a:t>
            </a:r>
            <a:r>
              <a:rPr lang="en-US" dirty="0">
                <a:latin typeface="Gotham Book"/>
                <a:ea typeface="Gotham Book"/>
                <a:cs typeface="Gotham Book"/>
                <a:sym typeface="Gotham Book"/>
              </a:rPr>
              <a:t> </a:t>
            </a:r>
            <a:r>
              <a:rPr lang="en-US" dirty="0" err="1">
                <a:latin typeface="Gotham Book"/>
                <a:ea typeface="Gotham Book"/>
                <a:cs typeface="Gotham Book"/>
                <a:sym typeface="Gotham Book"/>
              </a:rPr>
              <a:t>en</a:t>
            </a:r>
            <a:r>
              <a:rPr lang="en-US" dirty="0">
                <a:latin typeface="Gotham Book"/>
                <a:ea typeface="Gotham Book"/>
                <a:cs typeface="Gotham Book"/>
                <a:sym typeface="Gotham Book"/>
              </a:rPr>
              <a:t> la </a:t>
            </a:r>
            <a:r>
              <a:rPr lang="en-US" dirty="0" err="1">
                <a:latin typeface="Gotham Book"/>
                <a:ea typeface="Gotham Book"/>
                <a:cs typeface="Gotham Book"/>
                <a:sym typeface="Gotham Book"/>
              </a:rPr>
              <a:t>obra</a:t>
            </a:r>
            <a:r>
              <a:rPr lang="en-US" dirty="0">
                <a:latin typeface="Gotham Book"/>
                <a:ea typeface="Gotham Book"/>
                <a:cs typeface="Gotham Book"/>
                <a:sym typeface="Gotham Book"/>
              </a:rPr>
              <a:t> de Dios</a:t>
            </a:r>
            <a:endParaRPr dirty="0">
              <a:latin typeface="Gotham Book"/>
              <a:ea typeface="Gotham Book"/>
              <a:cs typeface="Gotham Book"/>
              <a:sym typeface="Gotham Book"/>
            </a:endParaRP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BA69FC4-5981-D1CC-4C98-CE5A280DE23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27756" y="11753131"/>
            <a:ext cx="4599432" cy="2060507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BG.jpg" descr="SlideBG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LET THE JOURNEY BEGIN!"/>
          <p:cNvSpPr txBox="1"/>
          <p:nvPr/>
        </p:nvSpPr>
        <p:spPr>
          <a:xfrm>
            <a:off x="8917428" y="10173587"/>
            <a:ext cx="6803144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500" b="0">
                <a:solidFill>
                  <a:srgbClr val="FFFFFF"/>
                </a:solidFill>
                <a:latin typeface="GothamMedium"/>
                <a:ea typeface="GothamMedium"/>
                <a:cs typeface="GothamMedium"/>
                <a:sym typeface="GothamMedium"/>
              </a:defRPr>
            </a:lvl1pPr>
          </a:lstStyle>
          <a:p>
            <a:r>
              <a:rPr kumimoji="0" lang="es-MX" sz="32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cs typeface="Times New Roman" panose="02020603050405020304" pitchFamily="18" charset="0"/>
                <a:sym typeface="Helvetica Neue"/>
              </a:rPr>
              <a:t>¡</a:t>
            </a:r>
            <a:r>
              <a:rPr lang="es-MX" sz="3200" i="0" dirty="0"/>
              <a:t>QUE COMIENCE NUESTRO RECORRIDO!</a:t>
            </a:r>
          </a:p>
        </p:txBody>
      </p:sp>
      <p:sp>
        <p:nvSpPr>
          <p:cNvPr id="5" name="Title Text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6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8" name="Picture 7" descr="A black and white logo&#10;&#10;Description automatically generated">
            <a:extLst>
              <a:ext uri="{FF2B5EF4-FFF2-40B4-BE49-F238E27FC236}">
                <a16:creationId xmlns:a16="http://schemas.microsoft.com/office/drawing/2014/main" id="{8234FB15-B30A-EF94-8D14-4D6A5C6B7BA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0524" y="2947378"/>
            <a:ext cx="9902952" cy="824082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Quick Facts About Men And Work:"/>
          <p:cNvSpPr txBox="1"/>
          <p:nvPr/>
        </p:nvSpPr>
        <p:spPr>
          <a:xfrm>
            <a:off x="3645953" y="1530848"/>
            <a:ext cx="18820858" cy="2380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rPr lang="es-ES" dirty="0"/>
              <a:t>Detalles Importantes Sobre Los Hombres</a:t>
            </a:r>
          </a:p>
          <a:p>
            <a:r>
              <a:rPr lang="es-ES" dirty="0"/>
              <a:t> y el Trabajo:</a:t>
            </a:r>
          </a:p>
        </p:txBody>
      </p:sp>
      <p:sp>
        <p:nvSpPr>
          <p:cNvPr id="58" name="Most men define themselves by what they do.…"/>
          <p:cNvSpPr txBox="1"/>
          <p:nvPr/>
        </p:nvSpPr>
        <p:spPr>
          <a:xfrm>
            <a:off x="4871734" y="3827518"/>
            <a:ext cx="18865435" cy="64280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lnSpc>
                <a:spcPct val="13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La mayoría de los hombres se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definen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a sí mismos por lo que hacen.</a:t>
            </a:r>
          </a:p>
          <a:p>
            <a:pPr marL="703791" indent="-703791" algn="l">
              <a:lnSpc>
                <a:spcPct val="13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Los hombres pasan más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tiempo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en el lugar de trabajo que en cualquier otro lugar.</a:t>
            </a:r>
          </a:p>
          <a:p>
            <a:pPr marL="1270000" lvl="1" indent="-381000" algn="l">
              <a:lnSpc>
                <a:spcPct val="130000"/>
              </a:lnSpc>
              <a:spcBef>
                <a:spcPts val="400"/>
              </a:spcBef>
              <a:buClr>
                <a:srgbClr val="FFFFFF"/>
              </a:buClr>
              <a:buSzPct val="100000"/>
              <a:buChar char="•"/>
              <a:defRPr sz="4100">
                <a:solidFill>
                  <a:srgbClr val="FFFFFF"/>
                </a:solidFill>
              </a:defRPr>
            </a:pPr>
            <a:r>
              <a:rPr lang="es-ES" b="0" u="sng" dirty="0">
                <a:latin typeface="Gotham Bold"/>
                <a:ea typeface="Gotham Bold"/>
                <a:cs typeface="Gotham Bold"/>
                <a:sym typeface="Gotham Bold"/>
              </a:rPr>
              <a:t>60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-</a:t>
            </a:r>
            <a:r>
              <a:rPr lang="es-ES" b="0" u="sng" dirty="0">
                <a:latin typeface="Gotham Bold"/>
                <a:ea typeface="Gotham Bold"/>
                <a:cs typeface="Gotham Bold"/>
                <a:sym typeface="Gotham Bold"/>
              </a:rPr>
              <a:t>65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% de nuestro tiempo se pasa en el trabajo. </a:t>
            </a:r>
          </a:p>
          <a:p>
            <a:pPr marL="1270000" lvl="1" indent="-381000" algn="l">
              <a:lnSpc>
                <a:spcPct val="130000"/>
              </a:lnSpc>
              <a:spcBef>
                <a:spcPts val="400"/>
              </a:spcBef>
              <a:buClr>
                <a:srgbClr val="FFFFFF"/>
              </a:buClr>
              <a:buSzPct val="100000"/>
              <a:buChar char="•"/>
              <a:defRPr sz="4100">
                <a:solidFill>
                  <a:srgbClr val="FFFFFF"/>
                </a:solidFill>
              </a:defRPr>
            </a:pPr>
            <a:r>
              <a:rPr b="0" u="sng" dirty="0">
                <a:latin typeface="Gotham Bold"/>
                <a:ea typeface="Gotham Bold"/>
                <a:cs typeface="Gotham Bold"/>
                <a:sym typeface="Gotham Bold"/>
              </a:rPr>
              <a:t>30</a:t>
            </a:r>
            <a:r>
              <a:rPr b="0" dirty="0">
                <a:latin typeface="Gotham Book"/>
                <a:ea typeface="Gotham Book"/>
                <a:cs typeface="Gotham Book"/>
                <a:sym typeface="Gotham Book"/>
              </a:rPr>
              <a:t>-</a:t>
            </a:r>
            <a:r>
              <a:rPr b="0" u="sng" dirty="0">
                <a:latin typeface="Gotham Bold"/>
                <a:ea typeface="Gotham Bold"/>
                <a:cs typeface="Gotham Bold"/>
                <a:sym typeface="Gotham Bold"/>
              </a:rPr>
              <a:t>35</a:t>
            </a:r>
            <a:r>
              <a:rPr b="0" dirty="0">
                <a:latin typeface="Gotham Book"/>
                <a:ea typeface="Gotham Book"/>
                <a:cs typeface="Gotham Book"/>
                <a:sym typeface="Gotham Book"/>
              </a:rPr>
              <a:t>% 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de nuestro tiempo se pasa con familia e intereses personales.</a:t>
            </a:r>
            <a:endParaRPr b="0" dirty="0">
              <a:latin typeface="Gotham Book"/>
              <a:ea typeface="Gotham Book"/>
              <a:cs typeface="Gotham Book"/>
              <a:sym typeface="Gotham Book"/>
            </a:endParaRPr>
          </a:p>
        </p:txBody>
      </p:sp>
      <p:sp>
        <p:nvSpPr>
          <p:cNvPr id="59" name="2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Quick Facts About Men And Work:"/>
          <p:cNvSpPr txBox="1"/>
          <p:nvPr/>
        </p:nvSpPr>
        <p:spPr>
          <a:xfrm>
            <a:off x="3645953" y="1530848"/>
            <a:ext cx="18820858" cy="2380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rPr lang="es-ES" dirty="0"/>
              <a:t>Detalles Importantes Sobre Los Hombres</a:t>
            </a:r>
          </a:p>
          <a:p>
            <a:r>
              <a:rPr lang="es-ES" dirty="0"/>
              <a:t> y el Trabajo:</a:t>
            </a:r>
          </a:p>
        </p:txBody>
      </p:sp>
      <p:sp>
        <p:nvSpPr>
          <p:cNvPr id="62" name="Most men define themselves by what they do.…"/>
          <p:cNvSpPr txBox="1"/>
          <p:nvPr/>
        </p:nvSpPr>
        <p:spPr>
          <a:xfrm>
            <a:off x="4871734" y="3827518"/>
            <a:ext cx="18865435" cy="81197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lnSpc>
                <a:spcPct val="13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La mayoría de los hombres se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definen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a sí mismos por lo que hacen.</a:t>
            </a:r>
          </a:p>
          <a:p>
            <a:pPr marL="703791" indent="-703791" algn="l">
              <a:lnSpc>
                <a:spcPct val="13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Los hombres pasan más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tiempo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en el lugar de trabajo que en cualquier otro lugar.</a:t>
            </a:r>
          </a:p>
          <a:p>
            <a:pPr marL="1270000" lvl="1" indent="-381000" algn="l">
              <a:lnSpc>
                <a:spcPct val="130000"/>
              </a:lnSpc>
              <a:spcBef>
                <a:spcPts val="400"/>
              </a:spcBef>
              <a:buClr>
                <a:srgbClr val="FFFFFF"/>
              </a:buClr>
              <a:buSzPct val="100000"/>
              <a:buChar char="•"/>
              <a:defRPr sz="4100">
                <a:solidFill>
                  <a:srgbClr val="FFFFFF"/>
                </a:solidFill>
              </a:defRPr>
            </a:pPr>
            <a:r>
              <a:rPr lang="es-ES" b="0" u="sng" dirty="0">
                <a:latin typeface="Gotham Bold"/>
                <a:ea typeface="Gotham Bold"/>
                <a:cs typeface="Gotham Bold"/>
                <a:sym typeface="Gotham Bold"/>
              </a:rPr>
              <a:t>60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-</a:t>
            </a:r>
            <a:r>
              <a:rPr lang="es-ES" b="0" u="sng" dirty="0">
                <a:latin typeface="Gotham Bold"/>
                <a:ea typeface="Gotham Bold"/>
                <a:cs typeface="Gotham Bold"/>
                <a:sym typeface="Gotham Bold"/>
              </a:rPr>
              <a:t>65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% de nuestro tiempo se pasa en el trabajo. </a:t>
            </a:r>
          </a:p>
          <a:p>
            <a:pPr marL="1270000" lvl="1" indent="-381000" algn="l">
              <a:lnSpc>
                <a:spcPct val="130000"/>
              </a:lnSpc>
              <a:spcBef>
                <a:spcPts val="400"/>
              </a:spcBef>
              <a:buClr>
                <a:srgbClr val="FFFFFF"/>
              </a:buClr>
              <a:buSzPct val="100000"/>
              <a:buChar char="•"/>
              <a:defRPr sz="4100">
                <a:solidFill>
                  <a:srgbClr val="FFFFFF"/>
                </a:solidFill>
              </a:defRPr>
            </a:pPr>
            <a:r>
              <a:rPr lang="es-ES" b="0" u="sng" dirty="0">
                <a:latin typeface="Gotham Bold"/>
                <a:ea typeface="Gotham Bold"/>
                <a:cs typeface="Gotham Bold"/>
                <a:sym typeface="Gotham Bold"/>
              </a:rPr>
              <a:t>30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-</a:t>
            </a:r>
            <a:r>
              <a:rPr lang="es-ES" b="0" u="sng" dirty="0">
                <a:latin typeface="Gotham Bold"/>
                <a:ea typeface="Gotham Bold"/>
                <a:cs typeface="Gotham Bold"/>
                <a:sym typeface="Gotham Bold"/>
              </a:rPr>
              <a:t>35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% de nuestro tiempo se pasa con familia e intereses personales.</a:t>
            </a:r>
          </a:p>
          <a:p>
            <a:pPr marL="1270000" lvl="1" indent="-381000" algn="l">
              <a:lnSpc>
                <a:spcPct val="130000"/>
              </a:lnSpc>
              <a:spcBef>
                <a:spcPts val="400"/>
              </a:spcBef>
              <a:buClr>
                <a:srgbClr val="FFFFFF"/>
              </a:buClr>
              <a:buSzPct val="100000"/>
              <a:buChar char="•"/>
              <a:defRPr sz="4100">
                <a:solidFill>
                  <a:srgbClr val="FFFFFF"/>
                </a:solidFill>
              </a:defRPr>
            </a:pPr>
            <a:r>
              <a:rPr b="0" u="sng" dirty="0">
                <a:latin typeface="Gotham Bold"/>
                <a:ea typeface="Gotham Bold"/>
                <a:cs typeface="Gotham Bold"/>
                <a:sym typeface="Gotham Bold"/>
              </a:rPr>
              <a:t>0</a:t>
            </a:r>
            <a:r>
              <a:rPr b="0" dirty="0">
                <a:latin typeface="Gotham Book"/>
                <a:ea typeface="Gotham Book"/>
                <a:cs typeface="Gotham Book"/>
                <a:sym typeface="Gotham Book"/>
              </a:rPr>
              <a:t>-</a:t>
            </a:r>
            <a:r>
              <a:rPr b="0" u="sng" dirty="0">
                <a:latin typeface="Gotham Bold"/>
                <a:ea typeface="Gotham Bold"/>
                <a:cs typeface="Gotham Bold"/>
                <a:sym typeface="Gotham Bold"/>
              </a:rPr>
              <a:t>10</a:t>
            </a:r>
            <a:r>
              <a:rPr b="0" dirty="0">
                <a:latin typeface="Gotham Book"/>
                <a:ea typeface="Gotham Book"/>
                <a:cs typeface="Gotham Book"/>
                <a:sym typeface="Gotham Book"/>
              </a:rPr>
              <a:t>% 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de nuestro tiempo se pasa en la iglesia y actividades de la comunidad.</a:t>
            </a:r>
            <a:endParaRPr b="0" dirty="0">
              <a:latin typeface="Gotham Book"/>
              <a:ea typeface="Gotham Book"/>
              <a:cs typeface="Gotham Book"/>
              <a:sym typeface="Gotham Book"/>
            </a:endParaRPr>
          </a:p>
        </p:txBody>
      </p:sp>
      <p:sp>
        <p:nvSpPr>
          <p:cNvPr id="63" name="2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Quick Facts About Men And Work:"/>
          <p:cNvSpPr txBox="1"/>
          <p:nvPr/>
        </p:nvSpPr>
        <p:spPr>
          <a:xfrm>
            <a:off x="3645953" y="1530848"/>
            <a:ext cx="18820858" cy="2380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rPr lang="es-ES" dirty="0"/>
              <a:t>Detalles Importantes Sobre Los Hombres</a:t>
            </a:r>
          </a:p>
          <a:p>
            <a:r>
              <a:rPr lang="es-ES" dirty="0"/>
              <a:t> y el Trabajo:</a:t>
            </a:r>
          </a:p>
        </p:txBody>
      </p:sp>
      <p:sp>
        <p:nvSpPr>
          <p:cNvPr id="70" name="Most men define themselves by what they do.…"/>
          <p:cNvSpPr txBox="1"/>
          <p:nvPr/>
        </p:nvSpPr>
        <p:spPr>
          <a:xfrm>
            <a:off x="4871734" y="3910987"/>
            <a:ext cx="18865435" cy="15799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914400" indent="-914400" algn="l">
              <a:buSzPct val="100000"/>
              <a:buFont typeface="+mj-lt"/>
              <a:buAutoNum type="alphaUcPeriod" startAt="3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Según la Encuesta Gallup, la mayoría de los hombres se sienten mal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ubicados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en el trabajo que hacen.</a:t>
            </a:r>
          </a:p>
        </p:txBody>
      </p:sp>
      <p:sp>
        <p:nvSpPr>
          <p:cNvPr id="71" name="2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863882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Quick Facts About Men And Work:"/>
          <p:cNvSpPr txBox="1"/>
          <p:nvPr/>
        </p:nvSpPr>
        <p:spPr>
          <a:xfrm>
            <a:off x="3645953" y="1530848"/>
            <a:ext cx="18820858" cy="2380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rPr lang="es-ES" dirty="0"/>
              <a:t>Detalles Importantes Sobre Los Hombres</a:t>
            </a:r>
          </a:p>
          <a:p>
            <a:r>
              <a:rPr lang="es-ES" dirty="0"/>
              <a:t> y el Trabajo:</a:t>
            </a:r>
          </a:p>
        </p:txBody>
      </p:sp>
      <p:sp>
        <p:nvSpPr>
          <p:cNvPr id="70" name="Most men define themselves by what they do.…"/>
          <p:cNvSpPr txBox="1"/>
          <p:nvPr/>
        </p:nvSpPr>
        <p:spPr>
          <a:xfrm>
            <a:off x="4871734" y="3910987"/>
            <a:ext cx="18865435" cy="34106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914400" indent="-914400" algn="l">
              <a:buSzPct val="100000"/>
              <a:buFont typeface="+mj-lt"/>
              <a:buAutoNum type="alphaUcPeriod" startAt="3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Según la Encuesta Gallup, la mayoría de los hombres se sienten mal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ubicados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en el trabajo que hacen.</a:t>
            </a:r>
          </a:p>
          <a:p>
            <a:pPr marL="1270000" lvl="1" indent="-381000" algn="l">
              <a:lnSpc>
                <a:spcPct val="130000"/>
              </a:lnSpc>
              <a:spcBef>
                <a:spcPts val="2000"/>
              </a:spcBef>
              <a:buClr>
                <a:srgbClr val="FFFFFF"/>
              </a:buClr>
              <a:buSzPct val="100000"/>
              <a:buChar char="•"/>
              <a:defRPr sz="4100">
                <a:solidFill>
                  <a:srgbClr val="FFFFFF"/>
                </a:solidFill>
              </a:defRPr>
            </a:pPr>
            <a:r>
              <a:rPr lang="es-ES" b="0" u="sng" dirty="0">
                <a:latin typeface="Gotham Bold"/>
                <a:ea typeface="Gotham Bold"/>
                <a:cs typeface="Gotham Bold"/>
                <a:sym typeface="Gotham Bold"/>
              </a:rPr>
              <a:t>50%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de todos los trabajadores no están "personalmente conectados" en sus trabajos. </a:t>
            </a:r>
          </a:p>
        </p:txBody>
      </p:sp>
      <p:sp>
        <p:nvSpPr>
          <p:cNvPr id="71" name="2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804486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Quick Facts About Men And Work:"/>
          <p:cNvSpPr txBox="1"/>
          <p:nvPr/>
        </p:nvSpPr>
        <p:spPr>
          <a:xfrm>
            <a:off x="3645953" y="1530848"/>
            <a:ext cx="18820858" cy="2380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rPr lang="es-ES" dirty="0"/>
              <a:t>Detalles Importantes Sobre Los Hombres</a:t>
            </a:r>
          </a:p>
          <a:p>
            <a:r>
              <a:rPr lang="es-ES" dirty="0"/>
              <a:t> y el Trabajo:</a:t>
            </a:r>
          </a:p>
        </p:txBody>
      </p:sp>
      <p:sp>
        <p:nvSpPr>
          <p:cNvPr id="74" name="Most men define themselves by what they do.…"/>
          <p:cNvSpPr txBox="1"/>
          <p:nvPr/>
        </p:nvSpPr>
        <p:spPr>
          <a:xfrm>
            <a:off x="4871734" y="3910987"/>
            <a:ext cx="18865435" cy="42821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914400" indent="-914400" algn="l">
              <a:buSzPct val="100000"/>
              <a:buFont typeface="+mj-lt"/>
              <a:buAutoNum type="alphaUcPeriod" startAt="3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Según la Encuesta Gallup, la mayoría de los hombres se sienten mal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ubicados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en el trabajo que hacen.</a:t>
            </a:r>
          </a:p>
          <a:p>
            <a:pPr marL="1270000" lvl="1" indent="-381000" algn="l">
              <a:lnSpc>
                <a:spcPct val="130000"/>
              </a:lnSpc>
              <a:spcBef>
                <a:spcPts val="2000"/>
              </a:spcBef>
              <a:buClr>
                <a:srgbClr val="FFFFFF"/>
              </a:buClr>
              <a:buSzPct val="100000"/>
              <a:buChar char="•"/>
              <a:defRPr sz="4100">
                <a:solidFill>
                  <a:srgbClr val="FFFFFF"/>
                </a:solidFill>
              </a:defRPr>
            </a:pPr>
            <a:r>
              <a:rPr lang="es-ES" b="0" u="sng" dirty="0">
                <a:latin typeface="Gotham Bold"/>
                <a:ea typeface="Gotham Bold"/>
                <a:cs typeface="Gotham Bold"/>
                <a:sym typeface="Gotham Bold"/>
              </a:rPr>
              <a:t>50%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de todos los trabajadores no están "personalmente conectados" en sus trabajos. </a:t>
            </a:r>
          </a:p>
          <a:p>
            <a:pPr marL="1270000" lvl="1" indent="-381000" algn="l">
              <a:lnSpc>
                <a:spcPct val="130000"/>
              </a:lnSpc>
              <a:spcBef>
                <a:spcPts val="400"/>
              </a:spcBef>
              <a:buClr>
                <a:srgbClr val="FFFFFF"/>
              </a:buClr>
              <a:buSzPct val="100000"/>
              <a:buChar char="•"/>
              <a:defRPr sz="4100">
                <a:solidFill>
                  <a:srgbClr val="FFFFFF"/>
                </a:solidFill>
              </a:defRPr>
            </a:pP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Otro </a:t>
            </a:r>
            <a:r>
              <a:rPr lang="es-MX" b="0" u="sng" dirty="0">
                <a:latin typeface="Gotham Book"/>
                <a:ea typeface="Gotham Book"/>
                <a:cs typeface="Gotham Book"/>
                <a:sym typeface="Gotham Book"/>
              </a:rPr>
              <a:t>22</a:t>
            </a: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% están "activamente desconectados".</a:t>
            </a:r>
          </a:p>
        </p:txBody>
      </p:sp>
      <p:sp>
        <p:nvSpPr>
          <p:cNvPr id="75" name="2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Quick Facts About Men And Work:"/>
          <p:cNvSpPr txBox="1"/>
          <p:nvPr/>
        </p:nvSpPr>
        <p:spPr>
          <a:xfrm>
            <a:off x="3645953" y="1530848"/>
            <a:ext cx="18820858" cy="2380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rPr lang="es-ES" dirty="0"/>
              <a:t>Detalles Importantes Sobre Los Hombres</a:t>
            </a:r>
          </a:p>
          <a:p>
            <a:r>
              <a:rPr lang="es-ES" dirty="0"/>
              <a:t> y el Trabajo:</a:t>
            </a:r>
          </a:p>
        </p:txBody>
      </p:sp>
      <p:sp>
        <p:nvSpPr>
          <p:cNvPr id="102" name="2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01175B5-10F8-450F-8BA7-8128CE1903AE}"/>
              </a:ext>
            </a:extLst>
          </p:cNvPr>
          <p:cNvSpPr txBox="1"/>
          <p:nvPr/>
        </p:nvSpPr>
        <p:spPr>
          <a:xfrm>
            <a:off x="4839239" y="3793438"/>
            <a:ext cx="16961981" cy="19352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914400" marR="0" lvl="0" indent="-914400" algn="l" defTabSz="825500" rtl="0" eaLnBrk="1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+mj-lt"/>
              <a:buAutoNum type="alphaUcPeriod" startAt="4"/>
              <a:tabLst/>
              <a:defRPr sz="4800">
                <a:solidFill>
                  <a:srgbClr val="FFFFFF"/>
                </a:solidFill>
              </a:defRPr>
            </a:pPr>
            <a:r>
              <a:rPr kumimoji="0" lang="es-ES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otham Book"/>
                <a:ea typeface="Gotham Book"/>
                <a:cs typeface="Gotham Book"/>
                <a:sym typeface="Gotham Book"/>
              </a:rPr>
              <a:t>Los hombres de hoy en día quieren cada vez más encontrar un </a:t>
            </a:r>
            <a:r>
              <a:rPr kumimoji="0" lang="es-ES" sz="4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otham Book"/>
                <a:ea typeface="Gotham Book"/>
                <a:cs typeface="Gotham Book"/>
                <a:sym typeface="Gotham Book"/>
              </a:rPr>
              <a:t>propósito</a:t>
            </a:r>
            <a:r>
              <a:rPr kumimoji="0" lang="es-ES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otham Book"/>
                <a:ea typeface="Gotham Book"/>
                <a:cs typeface="Gotham Book"/>
                <a:sym typeface="Gotham Book"/>
              </a:rPr>
              <a:t> real en su trabajo.</a:t>
            </a:r>
            <a:endParaRPr kumimoji="0" lang="es-MX" sz="4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otham Book"/>
              <a:ea typeface="Gotham Book"/>
              <a:cs typeface="Gotham Book"/>
              <a:sym typeface="Gotham Book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Quick Facts About Men And Work:"/>
          <p:cNvSpPr txBox="1"/>
          <p:nvPr/>
        </p:nvSpPr>
        <p:spPr>
          <a:xfrm>
            <a:off x="3645953" y="1530848"/>
            <a:ext cx="18820858" cy="2380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rPr lang="es-ES" dirty="0"/>
              <a:t>Detalles Importantes Sobre Los Hombres</a:t>
            </a:r>
          </a:p>
          <a:p>
            <a:r>
              <a:rPr lang="es-ES" dirty="0"/>
              <a:t> y el Trabajo:</a:t>
            </a:r>
          </a:p>
        </p:txBody>
      </p:sp>
      <p:sp>
        <p:nvSpPr>
          <p:cNvPr id="89" name="Men today increasingly want real purpose in their work.…"/>
          <p:cNvSpPr txBox="1"/>
          <p:nvPr/>
        </p:nvSpPr>
        <p:spPr>
          <a:xfrm>
            <a:off x="4711224" y="3910987"/>
            <a:ext cx="18349944" cy="37959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algn="l">
              <a:buSzPct val="100000"/>
              <a:defRPr sz="4800">
                <a:solidFill>
                  <a:srgbClr val="FFFFFF"/>
                </a:solidFill>
              </a:defRPr>
            </a:pPr>
            <a:r>
              <a:rPr kumimoji="0" lang="es-ES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otham Book"/>
                <a:ea typeface="Gotham Book"/>
                <a:cs typeface="Gotham Book"/>
                <a:sym typeface="Gotham Book"/>
              </a:rPr>
              <a:t>D. Los hombres de hoy en día quieren cada vez más encontrar un </a:t>
            </a:r>
            <a:r>
              <a:rPr kumimoji="0" lang="es-ES" sz="4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otham Book"/>
                <a:ea typeface="Gotham Book"/>
                <a:cs typeface="Gotham Book"/>
                <a:sym typeface="Gotham Book"/>
              </a:rPr>
              <a:t>propósito</a:t>
            </a:r>
            <a:r>
              <a:rPr kumimoji="0" lang="es-ES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otham Book"/>
                <a:ea typeface="Gotham Book"/>
                <a:cs typeface="Gotham Book"/>
                <a:sym typeface="Gotham Book"/>
              </a:rPr>
              <a:t> real en su trabajo.</a:t>
            </a:r>
          </a:p>
          <a:p>
            <a:pPr algn="l">
              <a:buSzPct val="100000"/>
              <a:defRPr sz="4800">
                <a:solidFill>
                  <a:srgbClr val="FFFFFF"/>
                </a:solidFill>
              </a:defRPr>
            </a:pPr>
            <a:endParaRPr lang="es-ES" b="0" dirty="0">
              <a:latin typeface="Gotham Book"/>
              <a:ea typeface="Gotham Book"/>
              <a:cs typeface="Gotham Book"/>
              <a:sym typeface="Gotham Book"/>
            </a:endParaRPr>
          </a:p>
          <a:p>
            <a:pPr marL="914400" indent="-914400" algn="l">
              <a:buSzPct val="100000"/>
              <a:buFont typeface="+mj-lt"/>
              <a:buAutoNum type="alphaUcPeriod" startAt="5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El futuro se está preparando ser un tiempo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difícil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para los hombres en el lugar de trabajo.</a:t>
            </a:r>
            <a:endParaRPr lang="en-US" b="0" dirty="0">
              <a:latin typeface="Gotham Book"/>
              <a:ea typeface="Gotham Book"/>
              <a:cs typeface="Gotham Book"/>
              <a:sym typeface="Gotham Book"/>
            </a:endParaRPr>
          </a:p>
        </p:txBody>
      </p:sp>
      <p:sp>
        <p:nvSpPr>
          <p:cNvPr id="90" name="2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Quick Facts About Men And Work:"/>
          <p:cNvSpPr txBox="1"/>
          <p:nvPr/>
        </p:nvSpPr>
        <p:spPr>
          <a:xfrm>
            <a:off x="3645953" y="1530848"/>
            <a:ext cx="18820858" cy="2380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rPr lang="es-ES" dirty="0"/>
              <a:t>Detalles Importantes Sobre Los Hombres</a:t>
            </a:r>
          </a:p>
          <a:p>
            <a:r>
              <a:rPr lang="es-ES" dirty="0"/>
              <a:t> y el Trabajo:</a:t>
            </a:r>
          </a:p>
        </p:txBody>
      </p:sp>
      <p:sp>
        <p:nvSpPr>
          <p:cNvPr id="96" name="2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26B269A-D1DC-4346-8085-0AB6745364C4}"/>
              </a:ext>
            </a:extLst>
          </p:cNvPr>
          <p:cNvSpPr txBox="1"/>
          <p:nvPr/>
        </p:nvSpPr>
        <p:spPr>
          <a:xfrm>
            <a:off x="4674648" y="3929275"/>
            <a:ext cx="18624264" cy="30469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>
              <a:buSzPct val="100000"/>
              <a:defRPr sz="4800">
                <a:solidFill>
                  <a:srgbClr val="FFFFFF"/>
                </a:solidFill>
              </a:defRPr>
            </a:pPr>
            <a:r>
              <a:rPr kumimoji="0" lang="es-ES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otham Book"/>
                <a:ea typeface="Gotham Book"/>
                <a:cs typeface="Gotham Book"/>
                <a:sym typeface="Gotham Book"/>
              </a:rPr>
              <a:t>D. Los hombres de hoy en día quieren cada vez más encontrar un </a:t>
            </a:r>
            <a:r>
              <a:rPr kumimoji="0" lang="es-ES" sz="4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otham Book"/>
                <a:ea typeface="Gotham Book"/>
                <a:cs typeface="Gotham Book"/>
                <a:sym typeface="Gotham Book"/>
              </a:rPr>
              <a:t>propósito</a:t>
            </a:r>
            <a:r>
              <a:rPr kumimoji="0" lang="es-ES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otham Book"/>
                <a:ea typeface="Gotham Book"/>
                <a:cs typeface="Gotham Book"/>
                <a:sym typeface="Gotham Book"/>
              </a:rPr>
              <a:t> real en su trabajo.</a:t>
            </a:r>
            <a:endParaRPr lang="es-ES" b="0" dirty="0">
              <a:latin typeface="Gotham Book"/>
              <a:ea typeface="Gotham Book"/>
              <a:cs typeface="Gotham Book"/>
              <a:sym typeface="Gotham Book"/>
            </a:endParaRPr>
          </a:p>
          <a:p>
            <a:pPr marL="914400" indent="-914400" algn="l">
              <a:buSzPct val="100000"/>
              <a:buFont typeface="+mj-lt"/>
              <a:buAutoNum type="alphaUcPeriod" startAt="5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El futuro se está preparando ser un tiempo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difícil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para los hombres en el lugar de trabajo.</a:t>
            </a:r>
            <a:endParaRPr lang="en-US" b="0" dirty="0">
              <a:latin typeface="Gotham Book"/>
              <a:ea typeface="Gotham Book"/>
              <a:cs typeface="Gotham Book"/>
              <a:sym typeface="Gotham Book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ED3AB79-70FB-440E-8B7B-8DE52682E852}"/>
              </a:ext>
            </a:extLst>
          </p:cNvPr>
          <p:cNvSpPr txBox="1"/>
          <p:nvPr/>
        </p:nvSpPr>
        <p:spPr>
          <a:xfrm>
            <a:off x="4987469" y="6938876"/>
            <a:ext cx="12408408" cy="8463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1117600" lvl="1" indent="-228600" algn="l">
              <a:lnSpc>
                <a:spcPct val="130000"/>
              </a:lnSpc>
              <a:spcBef>
                <a:spcPts val="2000"/>
              </a:spcBef>
              <a:buSzPct val="100000"/>
              <a:buChar char="•"/>
              <a:defRPr sz="4100">
                <a:solidFill>
                  <a:srgbClr val="FFFFFF"/>
                </a:solidFill>
              </a:defRPr>
            </a:pPr>
            <a:r>
              <a:rPr lang="en-US" b="0" dirty="0">
                <a:latin typeface="Gotham Book"/>
                <a:ea typeface="Gotham Book"/>
                <a:cs typeface="Gotham Book"/>
                <a:sym typeface="Gotham Book"/>
              </a:rPr>
              <a:t> </a:t>
            </a:r>
            <a:r>
              <a:rPr lang="es-MX" b="0" u="sng" dirty="0">
                <a:latin typeface="Gotham Book"/>
                <a:ea typeface="Gotham Book"/>
                <a:cs typeface="Gotham Book"/>
                <a:sym typeface="Gotham Book"/>
              </a:rPr>
              <a:t>Robótica</a:t>
            </a:r>
            <a:endParaRPr lang="es-MX" b="0" dirty="0">
              <a:latin typeface="Gotham Book"/>
              <a:ea typeface="Gotham Book"/>
              <a:cs typeface="Gotham Book"/>
              <a:sym typeface="Gotham Book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Quick Facts About Men And Work:"/>
          <p:cNvSpPr txBox="1"/>
          <p:nvPr/>
        </p:nvSpPr>
        <p:spPr>
          <a:xfrm>
            <a:off x="3645953" y="1530848"/>
            <a:ext cx="18820858" cy="2380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rPr lang="es-ES" dirty="0"/>
              <a:t>Detalles Importantes Sobre Los Hombres</a:t>
            </a:r>
          </a:p>
          <a:p>
            <a:r>
              <a:rPr lang="es-ES" dirty="0"/>
              <a:t> y el Trabajo:</a:t>
            </a:r>
          </a:p>
        </p:txBody>
      </p:sp>
      <p:sp>
        <p:nvSpPr>
          <p:cNvPr id="101" name="Men today increasingly want real purpose in their work.…"/>
          <p:cNvSpPr txBox="1"/>
          <p:nvPr/>
        </p:nvSpPr>
        <p:spPr>
          <a:xfrm>
            <a:off x="4711224" y="3910987"/>
            <a:ext cx="18532824" cy="56139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algn="l">
              <a:buSzPct val="100000"/>
              <a:defRPr sz="4800">
                <a:solidFill>
                  <a:srgbClr val="FFFFFF"/>
                </a:solidFill>
              </a:defRPr>
            </a:pPr>
            <a:r>
              <a:rPr kumimoji="0" lang="es-ES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otham Book"/>
                <a:ea typeface="Gotham Book"/>
                <a:cs typeface="Gotham Book"/>
                <a:sym typeface="Gotham Book"/>
              </a:rPr>
              <a:t>D. Los hombres de hoy en día quieren cada vez más encontrar un </a:t>
            </a:r>
            <a:r>
              <a:rPr kumimoji="0" lang="es-ES" sz="4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otham Book"/>
                <a:ea typeface="Gotham Book"/>
                <a:cs typeface="Gotham Book"/>
                <a:sym typeface="Gotham Book"/>
              </a:rPr>
              <a:t>propósito</a:t>
            </a:r>
            <a:r>
              <a:rPr kumimoji="0" lang="es-ES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otham Book"/>
                <a:ea typeface="Gotham Book"/>
                <a:cs typeface="Gotham Book"/>
                <a:sym typeface="Gotham Book"/>
              </a:rPr>
              <a:t> real en su trabajo.</a:t>
            </a:r>
          </a:p>
          <a:p>
            <a:pPr algn="l">
              <a:buSzPct val="100000"/>
              <a:defRPr sz="4800">
                <a:solidFill>
                  <a:srgbClr val="FFFFFF"/>
                </a:solidFill>
              </a:defRPr>
            </a:pPr>
            <a:endParaRPr lang="es-ES" b="0" dirty="0">
              <a:latin typeface="Gotham Book"/>
              <a:ea typeface="Gotham Book"/>
              <a:cs typeface="Gotham Book"/>
              <a:sym typeface="Gotham Book"/>
            </a:endParaRPr>
          </a:p>
          <a:p>
            <a:pPr marL="914400" indent="-914400" algn="l">
              <a:buSzPct val="100000"/>
              <a:buFont typeface="+mj-lt"/>
              <a:buAutoNum type="alphaUcPeriod" startAt="5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El futuro se está preparando ser un tiempo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difícil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para los hombres en el lugar de trabajo.</a:t>
            </a:r>
            <a:endParaRPr lang="en-US" b="0" dirty="0">
              <a:latin typeface="Gotham Book"/>
              <a:ea typeface="Gotham Book"/>
              <a:cs typeface="Gotham Book"/>
              <a:sym typeface="Gotham Book"/>
            </a:endParaRPr>
          </a:p>
          <a:p>
            <a:pPr marL="1117600" lvl="1" indent="-228600" algn="l">
              <a:lnSpc>
                <a:spcPct val="130000"/>
              </a:lnSpc>
              <a:spcBef>
                <a:spcPts val="2000"/>
              </a:spcBef>
              <a:buSzPct val="100000"/>
              <a:buChar char="•"/>
              <a:defRPr sz="4100">
                <a:solidFill>
                  <a:srgbClr val="FFFFFF"/>
                </a:solidFill>
              </a:defRPr>
            </a:pPr>
            <a:r>
              <a:rPr b="0" dirty="0">
                <a:latin typeface="Gotham Book"/>
                <a:ea typeface="Gotham Book"/>
                <a:cs typeface="Gotham Book"/>
                <a:sym typeface="Gotham Book"/>
              </a:rPr>
              <a:t> </a:t>
            </a:r>
            <a:r>
              <a:rPr lang="es-MX" b="0" u="sng" dirty="0">
                <a:latin typeface="Gotham Book"/>
                <a:ea typeface="Gotham Book"/>
                <a:cs typeface="Gotham Book"/>
                <a:sym typeface="Gotham Book"/>
              </a:rPr>
              <a:t>Robótica</a:t>
            </a:r>
            <a:endParaRPr lang="es-MX" b="0" dirty="0">
              <a:latin typeface="Gotham Book"/>
              <a:ea typeface="Gotham Book"/>
              <a:cs typeface="Gotham Book"/>
              <a:sym typeface="Gotham Book"/>
            </a:endParaRPr>
          </a:p>
          <a:p>
            <a:pPr marL="1117600" lvl="1" indent="-228600" algn="l">
              <a:lnSpc>
                <a:spcPct val="130000"/>
              </a:lnSpc>
              <a:buSzPct val="100000"/>
              <a:buChar char="•"/>
              <a:defRPr sz="4100">
                <a:solidFill>
                  <a:srgbClr val="FFFFFF"/>
                </a:solidFill>
              </a:defRPr>
            </a:pP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 </a:t>
            </a:r>
            <a:r>
              <a:rPr lang="es-MX" b="0" u="sng" dirty="0">
                <a:latin typeface="Gotham Book"/>
                <a:ea typeface="Gotham Book"/>
                <a:cs typeface="Gotham Book"/>
                <a:sym typeface="Gotham Book"/>
              </a:rPr>
              <a:t>Educación</a:t>
            </a:r>
            <a:endParaRPr lang="es-MX" b="0" dirty="0">
              <a:latin typeface="Gotham Book"/>
              <a:ea typeface="Gotham Book"/>
              <a:cs typeface="Gotham Book"/>
              <a:sym typeface="Gotham Book"/>
            </a:endParaRPr>
          </a:p>
        </p:txBody>
      </p:sp>
      <p:sp>
        <p:nvSpPr>
          <p:cNvPr id="102" name="2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908262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dissolv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Quick Facts About Men And Work:"/>
          <p:cNvSpPr txBox="1"/>
          <p:nvPr/>
        </p:nvSpPr>
        <p:spPr>
          <a:xfrm>
            <a:off x="3645953" y="1530848"/>
            <a:ext cx="18820858" cy="2380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rPr lang="es-ES" dirty="0"/>
              <a:t>Detalles Importantes Sobre Los Hombres</a:t>
            </a:r>
          </a:p>
          <a:p>
            <a:r>
              <a:rPr lang="es-ES" dirty="0"/>
              <a:t> y el Trabajo:</a:t>
            </a:r>
          </a:p>
        </p:txBody>
      </p:sp>
      <p:sp>
        <p:nvSpPr>
          <p:cNvPr id="101" name="Men today increasingly want real purpose in their work.…"/>
          <p:cNvSpPr txBox="1"/>
          <p:nvPr/>
        </p:nvSpPr>
        <p:spPr>
          <a:xfrm>
            <a:off x="4711224" y="3910987"/>
            <a:ext cx="18532824" cy="64341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algn="l">
              <a:buSzPct val="100000"/>
              <a:defRPr sz="4800">
                <a:solidFill>
                  <a:srgbClr val="FFFFFF"/>
                </a:solidFill>
              </a:defRPr>
            </a:pPr>
            <a:r>
              <a:rPr kumimoji="0" lang="es-ES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otham Book"/>
                <a:ea typeface="Gotham Book"/>
                <a:cs typeface="Gotham Book"/>
                <a:sym typeface="Gotham Book"/>
              </a:rPr>
              <a:t>D. Los hombres de hoy en día quieren cada vez más encontrar un </a:t>
            </a:r>
            <a:r>
              <a:rPr kumimoji="0" lang="es-ES" sz="4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otham Book"/>
                <a:ea typeface="Gotham Book"/>
                <a:cs typeface="Gotham Book"/>
                <a:sym typeface="Gotham Book"/>
              </a:rPr>
              <a:t>propósito</a:t>
            </a:r>
            <a:r>
              <a:rPr kumimoji="0" lang="es-ES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otham Book"/>
                <a:ea typeface="Gotham Book"/>
                <a:cs typeface="Gotham Book"/>
                <a:sym typeface="Gotham Book"/>
              </a:rPr>
              <a:t> real en su trabajo.</a:t>
            </a:r>
          </a:p>
          <a:p>
            <a:pPr algn="l">
              <a:buSzPct val="100000"/>
              <a:defRPr sz="4800">
                <a:solidFill>
                  <a:srgbClr val="FFFFFF"/>
                </a:solidFill>
              </a:defRPr>
            </a:pPr>
            <a:endParaRPr lang="es-ES" b="0" dirty="0">
              <a:latin typeface="Gotham Book"/>
              <a:ea typeface="Gotham Book"/>
              <a:cs typeface="Gotham Book"/>
              <a:sym typeface="Gotham Book"/>
            </a:endParaRPr>
          </a:p>
          <a:p>
            <a:pPr marL="914400" indent="-914400" algn="l">
              <a:buSzPct val="100000"/>
              <a:buFont typeface="+mj-lt"/>
              <a:buAutoNum type="alphaUcPeriod" startAt="5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El futuro se está preparando ser un tiempo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difícil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para los hombres en el lugar de trabajo.</a:t>
            </a:r>
            <a:endParaRPr lang="en-US" b="0" dirty="0">
              <a:latin typeface="Gotham Book"/>
              <a:ea typeface="Gotham Book"/>
              <a:cs typeface="Gotham Book"/>
              <a:sym typeface="Gotham Book"/>
            </a:endParaRPr>
          </a:p>
          <a:p>
            <a:pPr marL="1117600" lvl="1" indent="-228600" algn="l">
              <a:lnSpc>
                <a:spcPct val="130000"/>
              </a:lnSpc>
              <a:spcBef>
                <a:spcPts val="2000"/>
              </a:spcBef>
              <a:buSzPct val="100000"/>
              <a:buChar char="•"/>
              <a:defRPr sz="4100">
                <a:solidFill>
                  <a:srgbClr val="FFFFFF"/>
                </a:solidFill>
              </a:defRPr>
            </a:pPr>
            <a:r>
              <a:rPr b="0" dirty="0">
                <a:latin typeface="Gotham Book"/>
                <a:ea typeface="Gotham Book"/>
                <a:cs typeface="Gotham Book"/>
                <a:sym typeface="Gotham Book"/>
              </a:rPr>
              <a:t> </a:t>
            </a:r>
            <a:r>
              <a:rPr lang="es-MX" b="0" u="sng" dirty="0">
                <a:latin typeface="Gotham Book"/>
                <a:ea typeface="Gotham Book"/>
                <a:cs typeface="Gotham Book"/>
                <a:sym typeface="Gotham Book"/>
              </a:rPr>
              <a:t>Robótica</a:t>
            </a:r>
            <a:endParaRPr lang="es-MX" b="0" dirty="0">
              <a:latin typeface="Gotham Book"/>
              <a:ea typeface="Gotham Book"/>
              <a:cs typeface="Gotham Book"/>
              <a:sym typeface="Gotham Book"/>
            </a:endParaRPr>
          </a:p>
          <a:p>
            <a:pPr marL="1117600" lvl="1" indent="-228600" algn="l">
              <a:lnSpc>
                <a:spcPct val="130000"/>
              </a:lnSpc>
              <a:buSzPct val="100000"/>
              <a:buChar char="•"/>
              <a:defRPr sz="4100">
                <a:solidFill>
                  <a:srgbClr val="FFFFFF"/>
                </a:solidFill>
              </a:defRPr>
            </a:pP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 </a:t>
            </a:r>
            <a:r>
              <a:rPr lang="es-MX" b="0" u="sng" dirty="0">
                <a:latin typeface="Gotham Book"/>
                <a:ea typeface="Gotham Book"/>
                <a:cs typeface="Gotham Book"/>
                <a:sym typeface="Gotham Book"/>
              </a:rPr>
              <a:t>Educación</a:t>
            </a:r>
            <a:endParaRPr lang="es-MX" b="0" dirty="0">
              <a:latin typeface="Gotham Book"/>
              <a:ea typeface="Gotham Book"/>
              <a:cs typeface="Gotham Book"/>
              <a:sym typeface="Gotham Book"/>
            </a:endParaRPr>
          </a:p>
          <a:p>
            <a:pPr marL="1117600" lvl="1" indent="-228600" algn="l">
              <a:lnSpc>
                <a:spcPct val="130000"/>
              </a:lnSpc>
              <a:buSzPct val="100000"/>
              <a:buChar char="•"/>
              <a:defRPr sz="4100">
                <a:solidFill>
                  <a:srgbClr val="FFFFFF"/>
                </a:solidFill>
              </a:defRPr>
            </a:pPr>
            <a:r>
              <a:rPr lang="en-US" b="0" dirty="0">
                <a:latin typeface="Gotham Book"/>
                <a:ea typeface="Gotham Book"/>
                <a:cs typeface="Gotham Book"/>
                <a:sym typeface="Gotham Book"/>
              </a:rPr>
              <a:t> </a:t>
            </a:r>
            <a:r>
              <a:rPr lang="es-MX" b="0" u="sng" dirty="0">
                <a:latin typeface="Gotham Book"/>
                <a:ea typeface="Gotham Book"/>
                <a:cs typeface="Gotham Book"/>
                <a:sym typeface="Gotham Book"/>
              </a:rPr>
              <a:t>Matrimonio</a:t>
            </a:r>
            <a:r>
              <a:rPr lang="en-US" b="0" dirty="0">
                <a:latin typeface="Gotham Book"/>
                <a:ea typeface="Gotham Book"/>
                <a:cs typeface="Gotham Book"/>
                <a:sym typeface="Gotham Book"/>
              </a:rPr>
              <a:t> </a:t>
            </a:r>
            <a:endParaRPr b="0" dirty="0">
              <a:latin typeface="Gotham Book"/>
              <a:ea typeface="Gotham Book"/>
              <a:cs typeface="Gotham Book"/>
              <a:sym typeface="Gotham Book"/>
            </a:endParaRPr>
          </a:p>
        </p:txBody>
      </p:sp>
      <p:sp>
        <p:nvSpPr>
          <p:cNvPr id="102" name="2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562201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dissolv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ESSION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SESIÓN</a:t>
            </a:r>
            <a:r>
              <a:rPr dirty="0"/>
              <a:t> 9</a:t>
            </a:r>
          </a:p>
        </p:txBody>
      </p:sp>
      <p:sp>
        <p:nvSpPr>
          <p:cNvPr id="29" name="A Real Man Excels at God’s Work"/>
          <p:cNvSpPr txBox="1">
            <a:spLocks noGrp="1"/>
          </p:cNvSpPr>
          <p:nvPr>
            <p:ph type="body" sz="quarter" idx="1"/>
          </p:nvPr>
        </p:nvSpPr>
        <p:spPr>
          <a:xfrm>
            <a:off x="566928" y="6887623"/>
            <a:ext cx="23372064" cy="1736416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UN HOMBRE VERDADERO SOBRESALE EN LA OBRA DE DIOS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Work Is a Major Topic of the Bible:"/>
          <p:cNvSpPr txBox="1"/>
          <p:nvPr/>
        </p:nvSpPr>
        <p:spPr>
          <a:xfrm>
            <a:off x="3645953" y="1530848"/>
            <a:ext cx="15448140" cy="2380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D5D5D5"/>
                </a:solidFill>
              </a:defRPr>
            </a:lvl1pPr>
          </a:lstStyle>
          <a:p>
            <a:r>
              <a:rPr lang="es-ES" dirty="0">
                <a:solidFill>
                  <a:schemeClr val="bg1"/>
                </a:solidFill>
              </a:rPr>
              <a:t>El Trabajo es un Tema Importante</a:t>
            </a:r>
          </a:p>
          <a:p>
            <a:r>
              <a:rPr lang="es-ES" dirty="0">
                <a:solidFill>
                  <a:schemeClr val="bg1"/>
                </a:solidFill>
              </a:rPr>
              <a:t>en la Biblia:</a:t>
            </a:r>
          </a:p>
        </p:txBody>
      </p:sp>
      <p:sp>
        <p:nvSpPr>
          <p:cNvPr id="107" name="3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Work Is a Major Topic of the Bible:"/>
          <p:cNvSpPr txBox="1"/>
          <p:nvPr/>
        </p:nvSpPr>
        <p:spPr>
          <a:xfrm>
            <a:off x="3645953" y="1530848"/>
            <a:ext cx="15547526" cy="2380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rPr lang="es-ES" dirty="0"/>
              <a:t>El Trabajo Es Un Tema Importante</a:t>
            </a:r>
          </a:p>
          <a:p>
            <a:r>
              <a:rPr lang="es-ES" dirty="0"/>
              <a:t>en la Biblia:</a:t>
            </a:r>
          </a:p>
        </p:txBody>
      </p:sp>
      <p:sp>
        <p:nvSpPr>
          <p:cNvPr id="110" name="“Whatever you do, do your work heartily, as for the Lord…"/>
          <p:cNvSpPr txBox="1"/>
          <p:nvPr/>
        </p:nvSpPr>
        <p:spPr>
          <a:xfrm>
            <a:off x="3645953" y="4926261"/>
            <a:ext cx="17481500" cy="30572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/>
            <a:r>
              <a:rPr lang="es-MX" sz="4800" b="0" dirty="0">
                <a:solidFill>
                  <a:srgbClr val="FFFFFF"/>
                </a:solidFill>
                <a:latin typeface="Gotham Book"/>
              </a:rPr>
              <a:t>“</a:t>
            </a:r>
            <a:r>
              <a:rPr lang="en-US" sz="4800" b="0" dirty="0" err="1">
                <a:solidFill>
                  <a:srgbClr val="FFFFFF"/>
                </a:solidFill>
                <a:latin typeface="Gotham Book"/>
              </a:rPr>
              <a:t>Todo</a:t>
            </a:r>
            <a:r>
              <a:rPr lang="en-US" sz="4800" b="0" dirty="0">
                <a:solidFill>
                  <a:srgbClr val="FFFFFF"/>
                </a:solidFill>
                <a:latin typeface="Gotham Book"/>
              </a:rPr>
              <a:t> lo que </a:t>
            </a:r>
            <a:r>
              <a:rPr lang="en-US" sz="4800" b="0" dirty="0" err="1">
                <a:solidFill>
                  <a:srgbClr val="FFFFFF"/>
                </a:solidFill>
                <a:latin typeface="Gotham Book"/>
              </a:rPr>
              <a:t>hagan</a:t>
            </a:r>
            <a:r>
              <a:rPr lang="en-US" sz="4800" b="0" dirty="0">
                <a:solidFill>
                  <a:srgbClr val="FFFFFF"/>
                </a:solidFill>
                <a:latin typeface="Gotham Book"/>
              </a:rPr>
              <a:t>, </a:t>
            </a:r>
            <a:r>
              <a:rPr lang="en-US" sz="4800" b="0" dirty="0" err="1">
                <a:solidFill>
                  <a:srgbClr val="FFFFFF"/>
                </a:solidFill>
                <a:latin typeface="Gotham Book"/>
              </a:rPr>
              <a:t>háganlo</a:t>
            </a:r>
            <a:r>
              <a:rPr lang="en-US" sz="4800" b="0" dirty="0">
                <a:solidFill>
                  <a:srgbClr val="FFFFFF"/>
                </a:solidFill>
                <a:latin typeface="Gotham Book"/>
              </a:rPr>
              <a:t> de </a:t>
            </a:r>
            <a:r>
              <a:rPr lang="en-US" sz="4800" b="0" dirty="0" err="1">
                <a:solidFill>
                  <a:srgbClr val="FFFFFF"/>
                </a:solidFill>
                <a:latin typeface="Gotham Book"/>
              </a:rPr>
              <a:t>corazón</a:t>
            </a:r>
            <a:r>
              <a:rPr lang="en-US" sz="4800" b="0" dirty="0">
                <a:solidFill>
                  <a:srgbClr val="FFFFFF"/>
                </a:solidFill>
                <a:latin typeface="Gotham Book"/>
              </a:rPr>
              <a:t>, </a:t>
            </a:r>
            <a:r>
              <a:rPr lang="en-US" sz="4800" b="0" dirty="0" err="1">
                <a:solidFill>
                  <a:srgbClr val="FFFFFF"/>
                </a:solidFill>
                <a:latin typeface="Gotham Book"/>
              </a:rPr>
              <a:t>como</a:t>
            </a:r>
            <a:r>
              <a:rPr lang="en-US" sz="4800" b="0" dirty="0">
                <a:solidFill>
                  <a:srgbClr val="FFFFFF"/>
                </a:solidFill>
                <a:latin typeface="Gotham Book"/>
              </a:rPr>
              <a:t> para </a:t>
            </a:r>
            <a:r>
              <a:rPr lang="en-US" sz="4800" b="0" dirty="0" err="1">
                <a:solidFill>
                  <a:srgbClr val="FFFFFF"/>
                </a:solidFill>
                <a:latin typeface="Gotham Book"/>
              </a:rPr>
              <a:t>el</a:t>
            </a:r>
            <a:r>
              <a:rPr lang="en-US" sz="4800" b="0" dirty="0">
                <a:solidFill>
                  <a:srgbClr val="FFFFFF"/>
                </a:solidFill>
                <a:latin typeface="Gotham Book"/>
              </a:rPr>
              <a:t> </a:t>
            </a:r>
            <a:r>
              <a:rPr lang="en-US" sz="4800" b="0" dirty="0" err="1">
                <a:solidFill>
                  <a:srgbClr val="FFFFFF"/>
                </a:solidFill>
                <a:latin typeface="Gotham Book"/>
              </a:rPr>
              <a:t>Señor</a:t>
            </a:r>
            <a:r>
              <a:rPr lang="en-US" sz="4800" b="0" dirty="0">
                <a:solidFill>
                  <a:srgbClr val="FFFFFF"/>
                </a:solidFill>
                <a:latin typeface="Gotham Book"/>
              </a:rPr>
              <a:t> y no para </a:t>
            </a:r>
            <a:r>
              <a:rPr lang="en-US" sz="4800" b="0" dirty="0" err="1">
                <a:solidFill>
                  <a:srgbClr val="FFFFFF"/>
                </a:solidFill>
                <a:latin typeface="Gotham Book"/>
              </a:rPr>
              <a:t>los</a:t>
            </a:r>
            <a:r>
              <a:rPr lang="en-US" sz="4800" b="0" dirty="0">
                <a:solidFill>
                  <a:srgbClr val="FFFFFF"/>
                </a:solidFill>
                <a:latin typeface="Gotham Book"/>
              </a:rPr>
              <a:t> hombres, </a:t>
            </a:r>
            <a:r>
              <a:rPr lang="en-US" sz="4800" b="0" dirty="0" err="1">
                <a:solidFill>
                  <a:srgbClr val="FFFFFF"/>
                </a:solidFill>
                <a:latin typeface="Gotham Book"/>
              </a:rPr>
              <a:t>sabiendo</a:t>
            </a:r>
            <a:r>
              <a:rPr lang="en-US" sz="4800" b="0" dirty="0">
                <a:solidFill>
                  <a:srgbClr val="FFFFFF"/>
                </a:solidFill>
                <a:latin typeface="Gotham Book"/>
              </a:rPr>
              <a:t> que del </a:t>
            </a:r>
            <a:r>
              <a:rPr lang="en-US" sz="4800" b="0" dirty="0" err="1">
                <a:solidFill>
                  <a:srgbClr val="FFFFFF"/>
                </a:solidFill>
                <a:latin typeface="Gotham Book"/>
              </a:rPr>
              <a:t>Señor</a:t>
            </a:r>
            <a:r>
              <a:rPr lang="en-US" sz="4800" b="0" dirty="0">
                <a:solidFill>
                  <a:srgbClr val="FFFFFF"/>
                </a:solidFill>
                <a:latin typeface="Gotham Book"/>
              </a:rPr>
              <a:t> </a:t>
            </a:r>
            <a:r>
              <a:rPr lang="en-US" sz="4800" b="0" dirty="0" err="1">
                <a:solidFill>
                  <a:srgbClr val="FFFFFF"/>
                </a:solidFill>
                <a:latin typeface="Gotham Book"/>
              </a:rPr>
              <a:t>recibirán</a:t>
            </a:r>
            <a:r>
              <a:rPr lang="en-US" sz="4800" b="0" dirty="0">
                <a:solidFill>
                  <a:srgbClr val="FFFFFF"/>
                </a:solidFill>
                <a:latin typeface="Gotham Book"/>
              </a:rPr>
              <a:t> la </a:t>
            </a:r>
            <a:r>
              <a:rPr lang="en-US" sz="4800" b="0" dirty="0" err="1">
                <a:solidFill>
                  <a:srgbClr val="FFFFFF"/>
                </a:solidFill>
                <a:latin typeface="Gotham Book"/>
              </a:rPr>
              <a:t>recompensa</a:t>
            </a:r>
            <a:r>
              <a:rPr lang="en-US" sz="4800" b="0" dirty="0">
                <a:solidFill>
                  <a:srgbClr val="FFFFFF"/>
                </a:solidFill>
                <a:latin typeface="Gotham Book"/>
              </a:rPr>
              <a:t> de la </a:t>
            </a:r>
            <a:r>
              <a:rPr lang="en-US" sz="4800" b="0" dirty="0" err="1">
                <a:solidFill>
                  <a:srgbClr val="FFFFFF"/>
                </a:solidFill>
                <a:latin typeface="Gotham Book"/>
              </a:rPr>
              <a:t>herencia</a:t>
            </a:r>
            <a:r>
              <a:rPr lang="en-US" sz="4800" b="0" dirty="0">
                <a:solidFill>
                  <a:srgbClr val="FFFFFF"/>
                </a:solidFill>
                <a:latin typeface="Gotham Book"/>
              </a:rPr>
              <a:t>. Es a Cristo </a:t>
            </a:r>
            <a:r>
              <a:rPr lang="en-US" sz="4800" b="0" dirty="0" err="1">
                <a:solidFill>
                  <a:srgbClr val="FFFFFF"/>
                </a:solidFill>
                <a:latin typeface="Gotham Book"/>
              </a:rPr>
              <a:t>el</a:t>
            </a:r>
            <a:r>
              <a:rPr lang="en-US" sz="4800" b="0" dirty="0">
                <a:solidFill>
                  <a:srgbClr val="FFFFFF"/>
                </a:solidFill>
                <a:latin typeface="Gotham Book"/>
              </a:rPr>
              <a:t> </a:t>
            </a:r>
            <a:r>
              <a:rPr lang="en-US" sz="4800" b="0" dirty="0" err="1">
                <a:solidFill>
                  <a:srgbClr val="FFFFFF"/>
                </a:solidFill>
                <a:latin typeface="Gotham Book"/>
              </a:rPr>
              <a:t>Señor</a:t>
            </a:r>
            <a:r>
              <a:rPr lang="en-US" sz="4800" b="0" dirty="0">
                <a:solidFill>
                  <a:srgbClr val="FFFFFF"/>
                </a:solidFill>
                <a:latin typeface="Gotham Book"/>
              </a:rPr>
              <a:t> a </a:t>
            </a:r>
            <a:r>
              <a:rPr lang="en-US" sz="4800" b="0" dirty="0" err="1">
                <a:solidFill>
                  <a:srgbClr val="FFFFFF"/>
                </a:solidFill>
                <a:latin typeface="Gotham Book"/>
              </a:rPr>
              <a:t>quien</a:t>
            </a:r>
            <a:r>
              <a:rPr lang="en-US" sz="4800" b="0" dirty="0">
                <a:solidFill>
                  <a:srgbClr val="FFFFFF"/>
                </a:solidFill>
                <a:latin typeface="Gotham Book"/>
              </a:rPr>
              <a:t> </a:t>
            </a:r>
            <a:r>
              <a:rPr lang="en-US" sz="4800" b="0" dirty="0" err="1">
                <a:solidFill>
                  <a:srgbClr val="FFFFFF"/>
                </a:solidFill>
                <a:latin typeface="Gotham Book"/>
              </a:rPr>
              <a:t>sirven</a:t>
            </a:r>
            <a:r>
              <a:rPr lang="en-US" sz="4800" b="0" dirty="0">
                <a:solidFill>
                  <a:srgbClr val="FFFFFF"/>
                </a:solidFill>
                <a:latin typeface="Gotham Book"/>
              </a:rPr>
              <a:t>.” </a:t>
            </a:r>
            <a:r>
              <a:rPr lang="es-MX" dirty="0"/>
              <a:t> </a:t>
            </a:r>
            <a:r>
              <a:rPr lang="es-MX" sz="4800" dirty="0">
                <a:solidFill>
                  <a:srgbClr val="FFFFFF"/>
                </a:solidFill>
                <a:latin typeface="Gotham Book"/>
                <a:sym typeface="Gotham Bold"/>
              </a:rPr>
              <a:t>– Colosenses 3:23, 24</a:t>
            </a:r>
          </a:p>
        </p:txBody>
      </p:sp>
      <p:sp>
        <p:nvSpPr>
          <p:cNvPr id="111" name="3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Work Is a Major Topic of the Bible:"/>
          <p:cNvSpPr txBox="1"/>
          <p:nvPr/>
        </p:nvSpPr>
        <p:spPr>
          <a:xfrm>
            <a:off x="3645953" y="1530848"/>
            <a:ext cx="15547526" cy="2380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rPr lang="es-ES" dirty="0"/>
              <a:t>El Trabajo Es Un Tema Importante</a:t>
            </a:r>
          </a:p>
          <a:p>
            <a:r>
              <a:rPr lang="es-ES" dirty="0"/>
              <a:t>en la Biblia:</a:t>
            </a:r>
          </a:p>
        </p:txBody>
      </p:sp>
      <p:sp>
        <p:nvSpPr>
          <p:cNvPr id="114" name="All work is important to God."/>
          <p:cNvSpPr txBox="1"/>
          <p:nvPr/>
        </p:nvSpPr>
        <p:spPr>
          <a:xfrm>
            <a:off x="4871734" y="3827518"/>
            <a:ext cx="18198487" cy="9852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lnSpc>
                <a:spcPct val="13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Todo trabajo es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importante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para Dios.</a:t>
            </a:r>
            <a:endParaRPr b="0" dirty="0">
              <a:latin typeface="Gotham Book"/>
              <a:ea typeface="Gotham Book"/>
              <a:cs typeface="Gotham Book"/>
              <a:sym typeface="Gotham Book"/>
            </a:endParaRPr>
          </a:p>
        </p:txBody>
      </p:sp>
      <p:sp>
        <p:nvSpPr>
          <p:cNvPr id="115" name="3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Work Is a Major Topic of the Bible:"/>
          <p:cNvSpPr txBox="1"/>
          <p:nvPr/>
        </p:nvSpPr>
        <p:spPr>
          <a:xfrm>
            <a:off x="3645953" y="1530848"/>
            <a:ext cx="15547526" cy="2380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rPr lang="es-ES" dirty="0"/>
              <a:t>El Trabajo Es Un Tema Importante</a:t>
            </a:r>
          </a:p>
          <a:p>
            <a:r>
              <a:rPr lang="es-ES" dirty="0"/>
              <a:t>en la Biblia:</a:t>
            </a:r>
          </a:p>
        </p:txBody>
      </p:sp>
      <p:sp>
        <p:nvSpPr>
          <p:cNvPr id="118" name="All work is important to God.…"/>
          <p:cNvSpPr txBox="1"/>
          <p:nvPr/>
        </p:nvSpPr>
        <p:spPr>
          <a:xfrm>
            <a:off x="4871734" y="3827518"/>
            <a:ext cx="18198487" cy="19455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lnSpc>
                <a:spcPct val="13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Todo trabajo es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importante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para Dios.</a:t>
            </a:r>
          </a:p>
          <a:p>
            <a:pPr marL="703791" indent="-703791" algn="l">
              <a:lnSpc>
                <a:spcPct val="13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Todo trabajo es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trabajar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para Dios.</a:t>
            </a:r>
            <a:endParaRPr b="0" dirty="0">
              <a:latin typeface="Gotham Book"/>
              <a:ea typeface="Gotham Book"/>
              <a:cs typeface="Gotham Book"/>
              <a:sym typeface="Gotham Book"/>
            </a:endParaRPr>
          </a:p>
        </p:txBody>
      </p:sp>
      <p:sp>
        <p:nvSpPr>
          <p:cNvPr id="119" name="3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Work Is a Major Topic of the Bible:"/>
          <p:cNvSpPr txBox="1"/>
          <p:nvPr/>
        </p:nvSpPr>
        <p:spPr>
          <a:xfrm>
            <a:off x="3645953" y="1530848"/>
            <a:ext cx="15547526" cy="2380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rPr lang="es-ES" dirty="0"/>
              <a:t>El Trabajo Es Un Tema Importante</a:t>
            </a:r>
          </a:p>
          <a:p>
            <a:r>
              <a:rPr lang="es-ES" dirty="0"/>
              <a:t>en la Biblia:</a:t>
            </a:r>
          </a:p>
        </p:txBody>
      </p:sp>
      <p:sp>
        <p:nvSpPr>
          <p:cNvPr id="122" name="All work is important to God.…"/>
          <p:cNvSpPr txBox="1"/>
          <p:nvPr/>
        </p:nvSpPr>
        <p:spPr>
          <a:xfrm>
            <a:off x="4871734" y="3827518"/>
            <a:ext cx="18198487" cy="29057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lnSpc>
                <a:spcPct val="13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Todo trabajo es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importante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para Dios.</a:t>
            </a:r>
          </a:p>
          <a:p>
            <a:pPr marL="703791" indent="-703791" algn="l">
              <a:lnSpc>
                <a:spcPct val="13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Todo trabajo es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trabajar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para Dios.</a:t>
            </a:r>
          </a:p>
          <a:p>
            <a:pPr marL="703791" indent="-703791" algn="l">
              <a:lnSpc>
                <a:spcPct val="13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Todo trabajo debe recibir lo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mejor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de mí como hombre.</a:t>
            </a:r>
            <a:endParaRPr b="0" dirty="0">
              <a:latin typeface="Gotham Book"/>
              <a:ea typeface="Gotham Book"/>
              <a:cs typeface="Gotham Book"/>
              <a:sym typeface="Gotham Book"/>
            </a:endParaRPr>
          </a:p>
        </p:txBody>
      </p:sp>
      <p:sp>
        <p:nvSpPr>
          <p:cNvPr id="123" name="3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Work Is a Major Topic of the Bible:"/>
          <p:cNvSpPr txBox="1"/>
          <p:nvPr/>
        </p:nvSpPr>
        <p:spPr>
          <a:xfrm>
            <a:off x="3645953" y="1530848"/>
            <a:ext cx="15547526" cy="2380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rPr lang="es-ES" dirty="0"/>
              <a:t>El Trabajo Es Un Tema Importante</a:t>
            </a:r>
          </a:p>
          <a:p>
            <a:r>
              <a:rPr lang="es-ES" dirty="0"/>
              <a:t>en la Biblia:</a:t>
            </a:r>
          </a:p>
        </p:txBody>
      </p:sp>
      <p:sp>
        <p:nvSpPr>
          <p:cNvPr id="126" name="All work is important to God.…"/>
          <p:cNvSpPr txBox="1"/>
          <p:nvPr/>
        </p:nvSpPr>
        <p:spPr>
          <a:xfrm>
            <a:off x="4871734" y="3827518"/>
            <a:ext cx="18198487" cy="48115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lnSpc>
                <a:spcPct val="13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Todo trabajo es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importante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para Dios.</a:t>
            </a:r>
          </a:p>
          <a:p>
            <a:pPr marL="703791" indent="-703791" algn="l">
              <a:lnSpc>
                <a:spcPct val="13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Todo trabajo es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trabajar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para Dios.</a:t>
            </a:r>
          </a:p>
          <a:p>
            <a:pPr marL="703791" indent="-703791" algn="l">
              <a:lnSpc>
                <a:spcPct val="13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Todo trabajo debe recibir lo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mejor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de mí como hombre.</a:t>
            </a:r>
          </a:p>
          <a:p>
            <a:pPr marL="703791" indent="-703791" algn="l">
              <a:lnSpc>
                <a:spcPct val="13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Todo trabajo, hecho correctamente, será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recompensado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por Dios.</a:t>
            </a:r>
            <a:endParaRPr b="0" dirty="0">
              <a:latin typeface="Gotham Book"/>
              <a:ea typeface="Gotham Book"/>
              <a:cs typeface="Gotham Book"/>
              <a:sym typeface="Gotham Book"/>
            </a:endParaRPr>
          </a:p>
        </p:txBody>
      </p:sp>
      <p:sp>
        <p:nvSpPr>
          <p:cNvPr id="127" name="3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How A Man Finds The Right Job:"/>
          <p:cNvSpPr txBox="1"/>
          <p:nvPr/>
        </p:nvSpPr>
        <p:spPr>
          <a:xfrm>
            <a:off x="3645953" y="1530848"/>
            <a:ext cx="17613796" cy="2380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rPr lang="es-ES" dirty="0"/>
              <a:t>Cómo es que un Hombre Encuentra el </a:t>
            </a:r>
          </a:p>
          <a:p>
            <a:r>
              <a:rPr lang="es-ES" dirty="0"/>
              <a:t>Trabajo Correcto:</a:t>
            </a:r>
          </a:p>
        </p:txBody>
      </p:sp>
      <p:sp>
        <p:nvSpPr>
          <p:cNvPr id="130" name="4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4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How A Man Finds The Right Job:"/>
          <p:cNvSpPr txBox="1"/>
          <p:nvPr/>
        </p:nvSpPr>
        <p:spPr>
          <a:xfrm>
            <a:off x="3645953" y="1530848"/>
            <a:ext cx="17613796" cy="2380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rPr lang="es-ES" dirty="0"/>
              <a:t>Cómo es que un Hombre Encuentra el </a:t>
            </a:r>
          </a:p>
          <a:p>
            <a:r>
              <a:rPr lang="es-ES" dirty="0"/>
              <a:t>Trabajo Correcto:</a:t>
            </a:r>
          </a:p>
        </p:txBody>
      </p:sp>
      <p:sp>
        <p:nvSpPr>
          <p:cNvPr id="133" name="Know who you are and how you’re wired for work."/>
          <p:cNvSpPr txBox="1"/>
          <p:nvPr/>
        </p:nvSpPr>
        <p:spPr>
          <a:xfrm>
            <a:off x="4871734" y="3827518"/>
            <a:ext cx="18198487" cy="19307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lnSpc>
                <a:spcPct val="13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Reconoce quién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eres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y cómo estás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diseñado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para el trabajo.</a:t>
            </a:r>
          </a:p>
        </p:txBody>
      </p:sp>
      <p:sp>
        <p:nvSpPr>
          <p:cNvPr id="134" name="4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4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How A Man Finds The Right Job:"/>
          <p:cNvSpPr txBox="1"/>
          <p:nvPr/>
        </p:nvSpPr>
        <p:spPr>
          <a:xfrm>
            <a:off x="3645953" y="1530848"/>
            <a:ext cx="17613796" cy="2380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rPr lang="es-ES" dirty="0"/>
              <a:t>Cómo es que un Hombre Encuentra el </a:t>
            </a:r>
          </a:p>
          <a:p>
            <a:r>
              <a:rPr lang="es-ES" dirty="0"/>
              <a:t>Trabajo Correcto:</a:t>
            </a:r>
          </a:p>
        </p:txBody>
      </p:sp>
      <p:sp>
        <p:nvSpPr>
          <p:cNvPr id="137" name="Know who you are and how you’re wired for work.…"/>
          <p:cNvSpPr txBox="1"/>
          <p:nvPr/>
        </p:nvSpPr>
        <p:spPr>
          <a:xfrm>
            <a:off x="4871734" y="3827518"/>
            <a:ext cx="18198487" cy="27617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lnSpc>
                <a:spcPct val="13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Reconoce quién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eres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y cómo estás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diseñado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para el trabajo.</a:t>
            </a:r>
          </a:p>
          <a:p>
            <a:pPr marL="703791" indent="-703791" algn="l"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Reconoce quién no eres y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apártate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de ello en tu trabajo.</a:t>
            </a:r>
            <a:endParaRPr b="0" dirty="0">
              <a:latin typeface="Gotham Book"/>
              <a:ea typeface="Gotham Book"/>
              <a:cs typeface="Gotham Book"/>
              <a:sym typeface="Gotham Book"/>
            </a:endParaRPr>
          </a:p>
        </p:txBody>
      </p:sp>
      <p:sp>
        <p:nvSpPr>
          <p:cNvPr id="138" name="4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4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How A Man Finds The Right Job:"/>
          <p:cNvSpPr txBox="1"/>
          <p:nvPr/>
        </p:nvSpPr>
        <p:spPr>
          <a:xfrm>
            <a:off x="3645953" y="1530848"/>
            <a:ext cx="17613796" cy="2380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rPr lang="es-ES" dirty="0"/>
              <a:t>Cómo es que un Hombre Encuentra el </a:t>
            </a:r>
          </a:p>
          <a:p>
            <a:r>
              <a:rPr lang="es-ES" dirty="0"/>
              <a:t>Trabajo Correcto:</a:t>
            </a:r>
          </a:p>
        </p:txBody>
      </p:sp>
      <p:sp>
        <p:nvSpPr>
          <p:cNvPr id="141" name="Know who you are and how you’re wired for work.…"/>
          <p:cNvSpPr txBox="1"/>
          <p:nvPr/>
        </p:nvSpPr>
        <p:spPr>
          <a:xfrm>
            <a:off x="4871734" y="3827518"/>
            <a:ext cx="18198487" cy="42391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lnSpc>
                <a:spcPct val="13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Reconoce quién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eres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y cómo estás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diseñado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para el trabajo.</a:t>
            </a:r>
          </a:p>
          <a:p>
            <a:pPr marL="703791" indent="-703791" algn="l"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Reconoce quién no eres y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apártate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de ello en tu trabajo.</a:t>
            </a:r>
          </a:p>
          <a:p>
            <a:pPr marL="703791" indent="-703791" algn="l"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Nunca digas, "Estoy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atrapado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en mi trabajo." Ningún hombre está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atrapado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excepto en su propia mente.</a:t>
            </a:r>
            <a:endParaRPr b="0" dirty="0">
              <a:latin typeface="Gotham Book"/>
              <a:ea typeface="Gotham Book"/>
              <a:cs typeface="Gotham Book"/>
              <a:sym typeface="Gotham Book"/>
            </a:endParaRPr>
          </a:p>
        </p:txBody>
      </p:sp>
      <p:sp>
        <p:nvSpPr>
          <p:cNvPr id="142" name="4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4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1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1</a:t>
            </a:r>
          </a:p>
        </p:txBody>
      </p:sp>
      <p:sp>
        <p:nvSpPr>
          <p:cNvPr id="32" name="Work Is Big For Every Man:"/>
          <p:cNvSpPr txBox="1"/>
          <p:nvPr/>
        </p:nvSpPr>
        <p:spPr>
          <a:xfrm>
            <a:off x="3645953" y="1530848"/>
            <a:ext cx="18121949" cy="2380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rPr lang="es-ES" dirty="0"/>
              <a:t>El Trabajo Es De Gran Importancia Para</a:t>
            </a:r>
          </a:p>
          <a:p>
            <a:r>
              <a:rPr lang="es-ES" dirty="0"/>
              <a:t>Cada Hombre: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How A Man Excels at Work:"/>
          <p:cNvSpPr txBox="1"/>
          <p:nvPr/>
        </p:nvSpPr>
        <p:spPr>
          <a:xfrm>
            <a:off x="3645953" y="1530848"/>
            <a:ext cx="16131019" cy="2380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rPr lang="es-ES" dirty="0"/>
              <a:t>Cómo es que un Hombre Sobresale</a:t>
            </a:r>
          </a:p>
          <a:p>
            <a:r>
              <a:rPr lang="es-ES" dirty="0"/>
              <a:t>en el Trabajo:</a:t>
            </a:r>
            <a:endParaRPr dirty="0"/>
          </a:p>
        </p:txBody>
      </p:sp>
      <p:sp>
        <p:nvSpPr>
          <p:cNvPr id="145" name="5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5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How A Man Excels at Work:"/>
          <p:cNvSpPr txBox="1"/>
          <p:nvPr/>
        </p:nvSpPr>
        <p:spPr>
          <a:xfrm>
            <a:off x="3645953" y="1530848"/>
            <a:ext cx="16131019" cy="2380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rPr lang="es-ES" dirty="0"/>
              <a:t>Cómo es que un Hombre Sobresale</a:t>
            </a:r>
          </a:p>
          <a:p>
            <a:r>
              <a:rPr lang="es-ES" dirty="0"/>
              <a:t>en el Trabajo:</a:t>
            </a:r>
          </a:p>
        </p:txBody>
      </p:sp>
      <p:sp>
        <p:nvSpPr>
          <p:cNvPr id="148" name="Don’t just work; work to be “really good” at something."/>
          <p:cNvSpPr txBox="1"/>
          <p:nvPr/>
        </p:nvSpPr>
        <p:spPr>
          <a:xfrm>
            <a:off x="4871734" y="3827518"/>
            <a:ext cx="18198487" cy="9852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lnSpc>
                <a:spcPct val="13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No sólo trabajes; sino trabaja para ser “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realmente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bueno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" en algo.</a:t>
            </a:r>
            <a:endParaRPr b="0" dirty="0">
              <a:latin typeface="Gotham Book"/>
              <a:ea typeface="Gotham Book"/>
              <a:cs typeface="Gotham Book"/>
              <a:sym typeface="Gotham Book"/>
            </a:endParaRPr>
          </a:p>
        </p:txBody>
      </p:sp>
      <p:sp>
        <p:nvSpPr>
          <p:cNvPr id="149" name="5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5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How A Man Excels at Work:"/>
          <p:cNvSpPr txBox="1"/>
          <p:nvPr/>
        </p:nvSpPr>
        <p:spPr>
          <a:xfrm>
            <a:off x="3645953" y="1530848"/>
            <a:ext cx="16131019" cy="2380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rPr lang="es-ES" dirty="0"/>
              <a:t>Cómo es que un Hombre Sobresale</a:t>
            </a:r>
          </a:p>
          <a:p>
            <a:r>
              <a:rPr lang="es-ES" dirty="0"/>
              <a:t>en el Trabajo:</a:t>
            </a:r>
          </a:p>
        </p:txBody>
      </p:sp>
      <p:sp>
        <p:nvSpPr>
          <p:cNvPr id="152" name="Don’t just work; work to be “really good” at something.…"/>
          <p:cNvSpPr txBox="1"/>
          <p:nvPr/>
        </p:nvSpPr>
        <p:spPr>
          <a:xfrm>
            <a:off x="4871734" y="3827518"/>
            <a:ext cx="18198487" cy="27644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lnSpc>
                <a:spcPct val="13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No sólo trabajes; sino trabaja para ser “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realmente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bueno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" en algo.</a:t>
            </a:r>
          </a:p>
          <a:p>
            <a:pPr marL="1117600" lvl="1" indent="-228600" algn="l">
              <a:lnSpc>
                <a:spcPct val="130000"/>
              </a:lnSpc>
              <a:buSzPct val="100000"/>
              <a:buChar char="•"/>
              <a:defRPr sz="4100">
                <a:solidFill>
                  <a:srgbClr val="FFFFFF"/>
                </a:solidFill>
              </a:defRPr>
            </a:pPr>
            <a:r>
              <a:rPr lang="en-US" b="0" dirty="0">
                <a:latin typeface="Gotham Book"/>
                <a:ea typeface="Gotham Book"/>
                <a:cs typeface="Gotham Book"/>
                <a:sym typeface="Gotham Book"/>
              </a:rPr>
              <a:t>  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En cualquier trabajo, siempre hay alguien que es “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El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mejor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."</a:t>
            </a:r>
            <a:endParaRPr b="0" dirty="0">
              <a:latin typeface="Gotham Book"/>
              <a:ea typeface="Gotham Book"/>
              <a:cs typeface="Gotham Book"/>
              <a:sym typeface="Gotham Book"/>
            </a:endParaRPr>
          </a:p>
        </p:txBody>
      </p:sp>
      <p:sp>
        <p:nvSpPr>
          <p:cNvPr id="153" name="5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5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How A Man Excels at Work:"/>
          <p:cNvSpPr txBox="1"/>
          <p:nvPr/>
        </p:nvSpPr>
        <p:spPr>
          <a:xfrm>
            <a:off x="3645953" y="1530848"/>
            <a:ext cx="16131019" cy="2380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rPr lang="es-ES" dirty="0"/>
              <a:t>Cómo es que un Hombre Sobresale</a:t>
            </a:r>
          </a:p>
          <a:p>
            <a:r>
              <a:rPr lang="es-ES" dirty="0"/>
              <a:t>en el Trabajo:</a:t>
            </a:r>
          </a:p>
        </p:txBody>
      </p:sp>
      <p:sp>
        <p:nvSpPr>
          <p:cNvPr id="156" name="Don’t just work; work to be “really good” at something.…"/>
          <p:cNvSpPr txBox="1"/>
          <p:nvPr/>
        </p:nvSpPr>
        <p:spPr>
          <a:xfrm>
            <a:off x="4871734" y="3827518"/>
            <a:ext cx="18198487" cy="46715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lnSpc>
                <a:spcPct val="13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No sólo trabajes; sino trabaja para ser “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realmente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bueno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" en algo.</a:t>
            </a:r>
          </a:p>
          <a:p>
            <a:pPr marL="1117600" lvl="1" indent="-228600" algn="l">
              <a:lnSpc>
                <a:spcPct val="130000"/>
              </a:lnSpc>
              <a:buSzPct val="100000"/>
              <a:buChar char="•"/>
              <a:defRPr sz="41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En cualquier trabajo, siempre hay alguien que es “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El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mejor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."</a:t>
            </a:r>
          </a:p>
          <a:p>
            <a:pPr marL="703791" indent="-703791" algn="l">
              <a:lnSpc>
                <a:spcPct val="13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Sé receptivo a aquellos que están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sobre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ti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y gánate su confianza.</a:t>
            </a:r>
          </a:p>
        </p:txBody>
      </p:sp>
      <p:sp>
        <p:nvSpPr>
          <p:cNvPr id="157" name="5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5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How A Man Excels at Work:"/>
          <p:cNvSpPr txBox="1"/>
          <p:nvPr/>
        </p:nvSpPr>
        <p:spPr>
          <a:xfrm>
            <a:off x="3645953" y="1530848"/>
            <a:ext cx="16131019" cy="2380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rPr lang="es-ES" dirty="0"/>
              <a:t>Cómo es que un Hombre Sobresale</a:t>
            </a:r>
          </a:p>
          <a:p>
            <a:r>
              <a:rPr lang="es-ES" dirty="0"/>
              <a:t>en el Trabajo:</a:t>
            </a:r>
          </a:p>
        </p:txBody>
      </p:sp>
      <p:sp>
        <p:nvSpPr>
          <p:cNvPr id="160" name="Don’t just work; work to be “really good” at something.…"/>
          <p:cNvSpPr txBox="1"/>
          <p:nvPr/>
        </p:nvSpPr>
        <p:spPr>
          <a:xfrm>
            <a:off x="4871734" y="3827518"/>
            <a:ext cx="18198487" cy="56317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lnSpc>
                <a:spcPct val="13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No sólo trabajes; sino trabaja para ser “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realmente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bueno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" en algo.</a:t>
            </a:r>
          </a:p>
          <a:p>
            <a:pPr marL="1117600" lvl="1" indent="-228600" algn="l">
              <a:lnSpc>
                <a:spcPct val="130000"/>
              </a:lnSpc>
              <a:buSzPct val="100000"/>
              <a:buChar char="•"/>
              <a:defRPr sz="41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En cualquier trabajo, siempre hay alguien que es “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El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mejor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."</a:t>
            </a:r>
          </a:p>
          <a:p>
            <a:pPr marL="703791" indent="-703791" algn="l">
              <a:lnSpc>
                <a:spcPct val="13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Sé receptivo a aquellos que están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sobre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ti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y gánate su confianza.</a:t>
            </a:r>
          </a:p>
          <a:p>
            <a:pPr marL="703791" indent="-703791" algn="l">
              <a:lnSpc>
                <a:spcPct val="13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ld"/>
                <a:ea typeface="Gotham Bold"/>
                <a:cs typeface="Gotham Bold"/>
                <a:sym typeface="Gotham Bold"/>
              </a:rPr>
              <a:t>Haz más de lo que se </a:t>
            </a:r>
            <a:r>
              <a:rPr lang="es-ES" b="0" u="sng" dirty="0">
                <a:latin typeface="Gotham Bold"/>
                <a:ea typeface="Gotham Bold"/>
                <a:cs typeface="Gotham Bold"/>
                <a:sym typeface="Gotham Bold"/>
              </a:rPr>
              <a:t>requiere</a:t>
            </a:r>
            <a:r>
              <a:rPr lang="es-ES" b="0" dirty="0">
                <a:latin typeface="Gotham Bold"/>
                <a:ea typeface="Gotham Bold"/>
                <a:cs typeface="Gotham Bold"/>
                <a:sym typeface="Gotham Bold"/>
              </a:rPr>
              <a:t> en tu trabajo.</a:t>
            </a:r>
            <a:endParaRPr b="0" dirty="0">
              <a:latin typeface="Gotham Book"/>
              <a:ea typeface="Gotham Book"/>
              <a:cs typeface="Gotham Book"/>
              <a:sym typeface="Gotham Book"/>
            </a:endParaRPr>
          </a:p>
        </p:txBody>
      </p:sp>
      <p:sp>
        <p:nvSpPr>
          <p:cNvPr id="161" name="5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5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How A Man Excels at Work:"/>
          <p:cNvSpPr txBox="1"/>
          <p:nvPr/>
        </p:nvSpPr>
        <p:spPr>
          <a:xfrm>
            <a:off x="3645953" y="1530848"/>
            <a:ext cx="16131019" cy="2380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rPr lang="es-ES" dirty="0"/>
              <a:t>Cómo es que un Hombre Sobresale</a:t>
            </a:r>
          </a:p>
          <a:p>
            <a:r>
              <a:rPr lang="es-ES" dirty="0"/>
              <a:t>en el Trabajo:</a:t>
            </a:r>
          </a:p>
        </p:txBody>
      </p:sp>
      <p:sp>
        <p:nvSpPr>
          <p:cNvPr id="164" name="Don’t just work; work to be “really good” at something.…"/>
          <p:cNvSpPr txBox="1"/>
          <p:nvPr/>
        </p:nvSpPr>
        <p:spPr>
          <a:xfrm>
            <a:off x="4871734" y="3827518"/>
            <a:ext cx="18198487" cy="65920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lnSpc>
                <a:spcPct val="13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No sólo trabajes; sino trabaja para ser “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realmente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bueno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" en algo.</a:t>
            </a:r>
          </a:p>
          <a:p>
            <a:pPr marL="1117600" lvl="1" indent="-228600" algn="l">
              <a:lnSpc>
                <a:spcPct val="130000"/>
              </a:lnSpc>
              <a:buSzPct val="100000"/>
              <a:buChar char="•"/>
              <a:defRPr sz="41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En cualquier trabajo, siempre hay alguien que es “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El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mejor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."</a:t>
            </a:r>
          </a:p>
          <a:p>
            <a:pPr marL="703791" indent="-703791" algn="l">
              <a:lnSpc>
                <a:spcPct val="13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Sé receptivo a aquellos que están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sobre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ti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y gánate su confianza.</a:t>
            </a:r>
          </a:p>
          <a:p>
            <a:pPr marL="703791" indent="-703791" algn="l">
              <a:lnSpc>
                <a:spcPct val="13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ld"/>
                <a:ea typeface="Gotham Bold"/>
                <a:cs typeface="Gotham Bold"/>
                <a:sym typeface="Gotham Bold"/>
              </a:rPr>
              <a:t>Haz más de lo que se </a:t>
            </a:r>
            <a:r>
              <a:rPr lang="es-ES" b="0" u="sng" dirty="0">
                <a:latin typeface="Gotham Bold"/>
                <a:ea typeface="Gotham Bold"/>
                <a:cs typeface="Gotham Bold"/>
                <a:sym typeface="Gotham Bold"/>
              </a:rPr>
              <a:t>requiere</a:t>
            </a:r>
            <a:r>
              <a:rPr lang="es-ES" b="0" dirty="0">
                <a:latin typeface="Gotham Bold"/>
                <a:ea typeface="Gotham Bold"/>
                <a:cs typeface="Gotham Bold"/>
                <a:sym typeface="Gotham Bold"/>
              </a:rPr>
              <a:t> en tu trabajo.</a:t>
            </a:r>
            <a:endParaRPr lang="es-ES" b="0" dirty="0">
              <a:latin typeface="Gotham Book"/>
              <a:ea typeface="Gotham Book"/>
              <a:cs typeface="Gotham Book"/>
              <a:sym typeface="Gotham Book"/>
            </a:endParaRPr>
          </a:p>
          <a:p>
            <a:pPr marL="703791" indent="-703791" algn="l">
              <a:lnSpc>
                <a:spcPct val="13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Se un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motivador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y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formador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de equipos.</a:t>
            </a:r>
            <a:endParaRPr b="0" dirty="0">
              <a:latin typeface="Gotham Book"/>
              <a:ea typeface="Gotham Book"/>
              <a:cs typeface="Gotham Book"/>
              <a:sym typeface="Gotham Book"/>
            </a:endParaRPr>
          </a:p>
        </p:txBody>
      </p:sp>
      <p:sp>
        <p:nvSpPr>
          <p:cNvPr id="165" name="5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5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How A Man Excels at Work:"/>
          <p:cNvSpPr txBox="1"/>
          <p:nvPr/>
        </p:nvSpPr>
        <p:spPr>
          <a:xfrm>
            <a:off x="3645953" y="1530848"/>
            <a:ext cx="16131019" cy="2380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rPr lang="es-ES" dirty="0"/>
              <a:t>Cómo es que un Hombre Sobresale</a:t>
            </a:r>
          </a:p>
          <a:p>
            <a:r>
              <a:rPr lang="es-ES" dirty="0"/>
              <a:t>en el Trabajo:</a:t>
            </a:r>
          </a:p>
        </p:txBody>
      </p:sp>
      <p:sp>
        <p:nvSpPr>
          <p:cNvPr id="168" name="Don’t just work; work to be “really good” at something.…"/>
          <p:cNvSpPr txBox="1"/>
          <p:nvPr/>
        </p:nvSpPr>
        <p:spPr>
          <a:xfrm>
            <a:off x="4871734" y="3827518"/>
            <a:ext cx="18198487" cy="75523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lnSpc>
                <a:spcPct val="13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No sólo trabajes; sino trabaja para ser “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realmente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bueno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" en algo.</a:t>
            </a:r>
          </a:p>
          <a:p>
            <a:pPr marL="1117600" lvl="1" indent="-228600" algn="l">
              <a:lnSpc>
                <a:spcPct val="130000"/>
              </a:lnSpc>
              <a:buSzPct val="100000"/>
              <a:buChar char="•"/>
              <a:defRPr sz="41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En cualquier trabajo, siempre hay alguien que es “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El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mejor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."</a:t>
            </a:r>
          </a:p>
          <a:p>
            <a:pPr marL="703791" indent="-703791" algn="l">
              <a:lnSpc>
                <a:spcPct val="13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Sé receptivo a aquellos que están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sobre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ti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y gánate su confianza.</a:t>
            </a:r>
          </a:p>
          <a:p>
            <a:pPr marL="703791" indent="-703791" algn="l">
              <a:lnSpc>
                <a:spcPct val="13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ld"/>
                <a:ea typeface="Gotham Bold"/>
                <a:cs typeface="Gotham Bold"/>
                <a:sym typeface="Gotham Bold"/>
              </a:rPr>
              <a:t>Haz más de lo que se </a:t>
            </a:r>
            <a:r>
              <a:rPr lang="es-ES" b="0" u="sng" dirty="0">
                <a:latin typeface="Gotham Bold"/>
                <a:ea typeface="Gotham Bold"/>
                <a:cs typeface="Gotham Bold"/>
                <a:sym typeface="Gotham Bold"/>
              </a:rPr>
              <a:t>requiere</a:t>
            </a:r>
            <a:r>
              <a:rPr lang="es-ES" b="0" dirty="0">
                <a:latin typeface="Gotham Bold"/>
                <a:ea typeface="Gotham Bold"/>
                <a:cs typeface="Gotham Bold"/>
                <a:sym typeface="Gotham Bold"/>
              </a:rPr>
              <a:t> en tu trabajo.</a:t>
            </a:r>
            <a:endParaRPr lang="es-ES" b="0" dirty="0">
              <a:latin typeface="Gotham Book"/>
              <a:ea typeface="Gotham Book"/>
              <a:cs typeface="Gotham Book"/>
              <a:sym typeface="Gotham Book"/>
            </a:endParaRPr>
          </a:p>
          <a:p>
            <a:pPr marL="703791" indent="-703791" algn="l">
              <a:lnSpc>
                <a:spcPct val="13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Se un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motivador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y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formador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de equipos.</a:t>
            </a:r>
          </a:p>
          <a:p>
            <a:pPr marL="703791" indent="-703791" algn="l">
              <a:lnSpc>
                <a:spcPct val="13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Cumple tu </a:t>
            </a:r>
            <a:r>
              <a:rPr lang="es-MX" b="0" u="sng" dirty="0">
                <a:latin typeface="Gotham Book"/>
                <a:ea typeface="Gotham Book"/>
                <a:cs typeface="Gotham Book"/>
                <a:sym typeface="Gotham Book"/>
              </a:rPr>
              <a:t>palabra</a:t>
            </a: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.</a:t>
            </a:r>
          </a:p>
        </p:txBody>
      </p:sp>
      <p:sp>
        <p:nvSpPr>
          <p:cNvPr id="169" name="5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5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How A Man Excels at Work:"/>
          <p:cNvSpPr txBox="1"/>
          <p:nvPr/>
        </p:nvSpPr>
        <p:spPr>
          <a:xfrm>
            <a:off x="3645953" y="1530848"/>
            <a:ext cx="16131019" cy="2380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rPr lang="es-ES" dirty="0"/>
              <a:t>Cómo es que un Hombre Sobresale</a:t>
            </a:r>
          </a:p>
          <a:p>
            <a:r>
              <a:rPr lang="es-ES" dirty="0"/>
              <a:t>en el Trabajo:</a:t>
            </a:r>
          </a:p>
        </p:txBody>
      </p:sp>
      <p:sp>
        <p:nvSpPr>
          <p:cNvPr id="172" name="Don’t just work; work to be “really good” at something.…"/>
          <p:cNvSpPr txBox="1"/>
          <p:nvPr/>
        </p:nvSpPr>
        <p:spPr>
          <a:xfrm>
            <a:off x="4871734" y="3827518"/>
            <a:ext cx="18198487" cy="83860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lnSpc>
                <a:spcPct val="13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No sólo trabajes; sino trabaja para ser “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realmente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bueno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" en algo.</a:t>
            </a:r>
          </a:p>
          <a:p>
            <a:pPr marL="1117600" lvl="1" indent="-228600" algn="l">
              <a:lnSpc>
                <a:spcPct val="130000"/>
              </a:lnSpc>
              <a:buSzPct val="100000"/>
              <a:buChar char="•"/>
              <a:defRPr sz="41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En cualquier trabajo, siempre hay alguien que es “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El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mejor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."</a:t>
            </a:r>
          </a:p>
          <a:p>
            <a:pPr marL="703791" indent="-703791" algn="l">
              <a:lnSpc>
                <a:spcPct val="13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Sé receptivo a aquellos que están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sobre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ti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y gánate su confianza.</a:t>
            </a:r>
          </a:p>
          <a:p>
            <a:pPr marL="703791" indent="-703791" algn="l">
              <a:lnSpc>
                <a:spcPct val="13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ld"/>
                <a:ea typeface="Gotham Bold"/>
                <a:cs typeface="Gotham Bold"/>
                <a:sym typeface="Gotham Bold"/>
              </a:rPr>
              <a:t>Haz más de lo que se </a:t>
            </a:r>
            <a:r>
              <a:rPr lang="es-ES" b="0" u="sng" dirty="0">
                <a:latin typeface="Gotham Bold"/>
                <a:ea typeface="Gotham Bold"/>
                <a:cs typeface="Gotham Bold"/>
                <a:sym typeface="Gotham Bold"/>
              </a:rPr>
              <a:t>requiere</a:t>
            </a:r>
            <a:r>
              <a:rPr lang="es-ES" b="0" dirty="0">
                <a:latin typeface="Gotham Bold"/>
                <a:ea typeface="Gotham Bold"/>
                <a:cs typeface="Gotham Bold"/>
                <a:sym typeface="Gotham Bold"/>
              </a:rPr>
              <a:t> en tu trabajo.</a:t>
            </a:r>
            <a:endParaRPr lang="es-ES" b="0" dirty="0">
              <a:latin typeface="Gotham Book"/>
              <a:ea typeface="Gotham Book"/>
              <a:cs typeface="Gotham Book"/>
              <a:sym typeface="Gotham Book"/>
            </a:endParaRPr>
          </a:p>
          <a:p>
            <a:pPr marL="703791" indent="-703791" algn="l">
              <a:lnSpc>
                <a:spcPct val="13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Se un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motivador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y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formador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de equipos.</a:t>
            </a:r>
          </a:p>
          <a:p>
            <a:pPr marL="703791" indent="-703791" algn="l">
              <a:lnSpc>
                <a:spcPct val="13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Cumple tu </a:t>
            </a:r>
            <a:r>
              <a:rPr lang="es-MX" b="0" u="sng" dirty="0">
                <a:latin typeface="Gotham Book"/>
                <a:ea typeface="Gotham Book"/>
                <a:cs typeface="Gotham Book"/>
                <a:sym typeface="Gotham Book"/>
              </a:rPr>
              <a:t>palabra</a:t>
            </a: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.</a:t>
            </a:r>
          </a:p>
          <a:p>
            <a:pPr marL="1117600" lvl="1" indent="-228600" algn="l">
              <a:lnSpc>
                <a:spcPct val="130000"/>
              </a:lnSpc>
              <a:buSzPct val="100000"/>
              <a:buChar char="•"/>
              <a:defRPr sz="41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 En el trabajo, tu palabra y reputación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caminan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juntas.</a:t>
            </a:r>
            <a:endParaRPr b="0" dirty="0">
              <a:latin typeface="Gotham Book"/>
              <a:ea typeface="Gotham Book"/>
              <a:cs typeface="Gotham Book"/>
              <a:sym typeface="Gotham Book"/>
            </a:endParaRPr>
          </a:p>
        </p:txBody>
      </p:sp>
      <p:sp>
        <p:nvSpPr>
          <p:cNvPr id="173" name="5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5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A Man and His Work In Summary"/>
          <p:cNvSpPr txBox="1"/>
          <p:nvPr/>
        </p:nvSpPr>
        <p:spPr>
          <a:xfrm>
            <a:off x="3645953" y="2100235"/>
            <a:ext cx="16996641" cy="12413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rPr lang="es-ES" dirty="0"/>
              <a:t>Resumiendo, El Hombre y Su Trabajo</a:t>
            </a:r>
          </a:p>
        </p:txBody>
      </p:sp>
      <p:sp>
        <p:nvSpPr>
          <p:cNvPr id="176" name="6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6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Work Is Big For Every Man:"/>
          <p:cNvSpPr txBox="1"/>
          <p:nvPr/>
        </p:nvSpPr>
        <p:spPr>
          <a:xfrm>
            <a:off x="3645953" y="1530848"/>
            <a:ext cx="18121949" cy="2380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rPr lang="es-ES" dirty="0"/>
              <a:t>El Trabajo Es De Gran Importancia Para</a:t>
            </a:r>
          </a:p>
          <a:p>
            <a:r>
              <a:rPr lang="es-ES" dirty="0"/>
              <a:t>Cada Hombre:</a:t>
            </a:r>
          </a:p>
        </p:txBody>
      </p:sp>
      <p:sp>
        <p:nvSpPr>
          <p:cNvPr id="35" name="It can be deeply satisfying."/>
          <p:cNvSpPr txBox="1"/>
          <p:nvPr/>
        </p:nvSpPr>
        <p:spPr>
          <a:xfrm>
            <a:off x="4871734" y="3844451"/>
            <a:ext cx="18478152" cy="9852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lnSpc>
                <a:spcPct val="13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Puede ser profundamente </a:t>
            </a:r>
            <a:r>
              <a:rPr lang="es-MX" b="0" u="sng" dirty="0">
                <a:latin typeface="Gotham Book"/>
                <a:ea typeface="Gotham Book"/>
                <a:cs typeface="Gotham Book"/>
                <a:sym typeface="Gotham Book"/>
              </a:rPr>
              <a:t>gratificante</a:t>
            </a: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.</a:t>
            </a:r>
          </a:p>
        </p:txBody>
      </p:sp>
      <p:sp>
        <p:nvSpPr>
          <p:cNvPr id="36" name="1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Work Is Big For Every Man:"/>
          <p:cNvSpPr txBox="1"/>
          <p:nvPr/>
        </p:nvSpPr>
        <p:spPr>
          <a:xfrm>
            <a:off x="3645953" y="1530848"/>
            <a:ext cx="18121949" cy="2380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rPr lang="es-ES" dirty="0"/>
              <a:t>El Trabajo Es De Gran Importancia Para</a:t>
            </a:r>
          </a:p>
          <a:p>
            <a:r>
              <a:rPr lang="es-ES" dirty="0"/>
              <a:t>Cada Hombre:</a:t>
            </a:r>
          </a:p>
        </p:txBody>
      </p:sp>
      <p:sp>
        <p:nvSpPr>
          <p:cNvPr id="39" name="It can be deeply satisfying.…"/>
          <p:cNvSpPr txBox="1"/>
          <p:nvPr/>
        </p:nvSpPr>
        <p:spPr>
          <a:xfrm>
            <a:off x="4871734" y="3844451"/>
            <a:ext cx="18478152" cy="17957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lnSpc>
                <a:spcPct val="13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Puede ser profundamente </a:t>
            </a:r>
            <a:r>
              <a:rPr lang="es-MX" b="0" u="sng" dirty="0">
                <a:latin typeface="Gotham Book"/>
                <a:ea typeface="Gotham Book"/>
                <a:cs typeface="Gotham Book"/>
                <a:sym typeface="Gotham Book"/>
              </a:rPr>
              <a:t>gratificante</a:t>
            </a: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.</a:t>
            </a:r>
          </a:p>
          <a:p>
            <a:pPr marL="703791" indent="-703791" algn="l"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También puede ser </a:t>
            </a:r>
            <a:r>
              <a:rPr lang="es-MX" b="0" u="sng" dirty="0">
                <a:latin typeface="Gotham Book"/>
                <a:ea typeface="Gotham Book"/>
                <a:cs typeface="Gotham Book"/>
                <a:sym typeface="Gotham Book"/>
              </a:rPr>
              <a:t>vacío</a:t>
            </a: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 e </a:t>
            </a:r>
            <a:r>
              <a:rPr lang="es-MX" b="0" u="sng" dirty="0">
                <a:latin typeface="Gotham Book"/>
                <a:ea typeface="Gotham Book"/>
                <a:cs typeface="Gotham Book"/>
                <a:sym typeface="Gotham Book"/>
              </a:rPr>
              <a:t>irritante.</a:t>
            </a:r>
          </a:p>
        </p:txBody>
      </p:sp>
      <p:sp>
        <p:nvSpPr>
          <p:cNvPr id="40" name="1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Quick Facts About Men And Work:"/>
          <p:cNvSpPr txBox="1"/>
          <p:nvPr/>
        </p:nvSpPr>
        <p:spPr>
          <a:xfrm>
            <a:off x="3645953" y="1530848"/>
            <a:ext cx="18820858" cy="2380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rPr lang="es-ES" dirty="0"/>
              <a:t>Detalles Importantes Sobre Los Hombres</a:t>
            </a:r>
          </a:p>
          <a:p>
            <a:r>
              <a:rPr lang="es-ES" dirty="0"/>
              <a:t> y el Trabajo:</a:t>
            </a:r>
          </a:p>
        </p:txBody>
      </p:sp>
      <p:sp>
        <p:nvSpPr>
          <p:cNvPr id="43" name="2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Quick Facts About Men And Work:"/>
          <p:cNvSpPr txBox="1"/>
          <p:nvPr/>
        </p:nvSpPr>
        <p:spPr>
          <a:xfrm>
            <a:off x="3645953" y="1530848"/>
            <a:ext cx="18820858" cy="2380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rPr lang="es-ES" dirty="0"/>
              <a:t>Detalles Importantes Sobre Los Hombres</a:t>
            </a:r>
          </a:p>
          <a:p>
            <a:r>
              <a:rPr lang="es-ES" dirty="0"/>
              <a:t> y el Trabajo:</a:t>
            </a:r>
          </a:p>
        </p:txBody>
      </p:sp>
      <p:sp>
        <p:nvSpPr>
          <p:cNvPr id="46" name="Most men define themselves by what they do."/>
          <p:cNvSpPr txBox="1"/>
          <p:nvPr/>
        </p:nvSpPr>
        <p:spPr>
          <a:xfrm>
            <a:off x="4871734" y="3827518"/>
            <a:ext cx="18865435" cy="19307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lnSpc>
                <a:spcPct val="13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La mayoría de los hombres se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definen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a sí mismos por lo que hacen.</a:t>
            </a:r>
            <a:endParaRPr b="0" dirty="0">
              <a:latin typeface="Gotham Book"/>
              <a:ea typeface="Gotham Book"/>
              <a:cs typeface="Gotham Book"/>
              <a:sym typeface="Gotham Book"/>
            </a:endParaRPr>
          </a:p>
        </p:txBody>
      </p:sp>
      <p:sp>
        <p:nvSpPr>
          <p:cNvPr id="47" name="2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Quick Facts About Men And Work:"/>
          <p:cNvSpPr txBox="1"/>
          <p:nvPr/>
        </p:nvSpPr>
        <p:spPr>
          <a:xfrm>
            <a:off x="3645953" y="1530848"/>
            <a:ext cx="18820858" cy="2380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rPr lang="es-ES" dirty="0"/>
              <a:t>Detalles Importantes Sobre Los Hombres</a:t>
            </a:r>
          </a:p>
          <a:p>
            <a:r>
              <a:rPr lang="es-ES" dirty="0"/>
              <a:t> y el Trabajo:</a:t>
            </a:r>
          </a:p>
        </p:txBody>
      </p:sp>
      <p:sp>
        <p:nvSpPr>
          <p:cNvPr id="50" name="Most men define themselves by what they do.…"/>
          <p:cNvSpPr txBox="1"/>
          <p:nvPr/>
        </p:nvSpPr>
        <p:spPr>
          <a:xfrm>
            <a:off x="4871734" y="3827518"/>
            <a:ext cx="18865435" cy="38513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lnSpc>
                <a:spcPct val="13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La mayoría de los hombres se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definen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a sí mismos por lo que hacen.</a:t>
            </a:r>
          </a:p>
          <a:p>
            <a:pPr marL="703791" indent="-703791" algn="l">
              <a:lnSpc>
                <a:spcPct val="13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Los hombres pasan más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tiempo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en el lugar de trabajo que en cualquier otro lugar.</a:t>
            </a:r>
            <a:endParaRPr b="0" dirty="0">
              <a:latin typeface="Gotham Book"/>
              <a:ea typeface="Gotham Book"/>
              <a:cs typeface="Gotham Book"/>
              <a:sym typeface="Gotham Book"/>
            </a:endParaRPr>
          </a:p>
        </p:txBody>
      </p:sp>
      <p:sp>
        <p:nvSpPr>
          <p:cNvPr id="51" name="2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Quick Facts About Men And Work:"/>
          <p:cNvSpPr txBox="1"/>
          <p:nvPr/>
        </p:nvSpPr>
        <p:spPr>
          <a:xfrm>
            <a:off x="3645953" y="1530848"/>
            <a:ext cx="18820858" cy="2380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rPr lang="es-ES" dirty="0"/>
              <a:t>Detalles Importantes Sobre Los Hombres</a:t>
            </a:r>
          </a:p>
          <a:p>
            <a:r>
              <a:rPr lang="es-ES" dirty="0"/>
              <a:t> y el Trabajo:</a:t>
            </a:r>
          </a:p>
        </p:txBody>
      </p:sp>
      <p:sp>
        <p:nvSpPr>
          <p:cNvPr id="54" name="Most men define themselves by what they do.…"/>
          <p:cNvSpPr txBox="1"/>
          <p:nvPr/>
        </p:nvSpPr>
        <p:spPr>
          <a:xfrm>
            <a:off x="4871734" y="3827518"/>
            <a:ext cx="18865435" cy="47362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lnSpc>
                <a:spcPct val="13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La mayoría de los hombres se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definen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a sí mismos por lo que hacen.</a:t>
            </a:r>
          </a:p>
          <a:p>
            <a:pPr marL="703791" indent="-703791" algn="l">
              <a:lnSpc>
                <a:spcPct val="13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Los hombres pasan más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tiempo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en el lugar de trabajo que en cualquier otro lugar.</a:t>
            </a:r>
          </a:p>
          <a:p>
            <a:pPr marL="1270000" lvl="1" indent="-381000" algn="l">
              <a:lnSpc>
                <a:spcPct val="130000"/>
              </a:lnSpc>
              <a:spcBef>
                <a:spcPts val="400"/>
              </a:spcBef>
              <a:buClr>
                <a:srgbClr val="FFFFFF"/>
              </a:buClr>
              <a:buSzPct val="100000"/>
              <a:buChar char="•"/>
              <a:defRPr sz="4100">
                <a:solidFill>
                  <a:srgbClr val="FFFFFF"/>
                </a:solidFill>
              </a:defRPr>
            </a:pPr>
            <a:r>
              <a:rPr b="0" u="sng" dirty="0">
                <a:latin typeface="Gotham Bold"/>
                <a:ea typeface="Gotham Bold"/>
                <a:cs typeface="Gotham Bold"/>
                <a:sym typeface="Gotham Bold"/>
              </a:rPr>
              <a:t>60</a:t>
            </a:r>
            <a:r>
              <a:rPr b="0" dirty="0">
                <a:latin typeface="Gotham Book"/>
                <a:ea typeface="Gotham Book"/>
                <a:cs typeface="Gotham Book"/>
                <a:sym typeface="Gotham Book"/>
              </a:rPr>
              <a:t>-</a:t>
            </a:r>
            <a:r>
              <a:rPr b="0" u="sng" dirty="0">
                <a:latin typeface="Gotham Bold"/>
                <a:ea typeface="Gotham Bold"/>
                <a:cs typeface="Gotham Bold"/>
                <a:sym typeface="Gotham Bold"/>
              </a:rPr>
              <a:t>65</a:t>
            </a:r>
            <a:r>
              <a:rPr b="0" dirty="0">
                <a:latin typeface="Gotham Book"/>
                <a:ea typeface="Gotham Book"/>
                <a:cs typeface="Gotham Book"/>
                <a:sym typeface="Gotham Book"/>
              </a:rPr>
              <a:t>% 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de nuestro tiempo se pasa en el trabajo.</a:t>
            </a:r>
            <a:endParaRPr b="0" dirty="0">
              <a:latin typeface="Gotham Book"/>
              <a:ea typeface="Gotham Book"/>
              <a:cs typeface="Gotham Book"/>
              <a:sym typeface="Gotham Book"/>
            </a:endParaRPr>
          </a:p>
        </p:txBody>
      </p:sp>
      <p:sp>
        <p:nvSpPr>
          <p:cNvPr id="55" name="2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rgbClr val="FFFFFF"/>
        </a:solidFill>
        <a:solidFill>
          <a:srgbClr val="FFFFFF"/>
        </a:solidFill>
        <a:solidFill>
          <a:srgbClr val="FFFFFF"/>
        </a:solidFill>
      </a:fillStyleLst>
      <a:lnStyleLst>
        <a:ln>
          <a:solidFill>
            <a:srgbClr val="000000"/>
          </a:solidFill>
        </a:ln>
        <a:ln>
          <a:solidFill>
            <a:srgbClr val="000000"/>
          </a:solidFill>
        </a:ln>
        <a:ln>
          <a:solidFill>
            <a:srgbClr val="000000"/>
          </a:solidFill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rgbClr val="FFFFFF"/>
        </a:solidFill>
        <a:solidFill>
          <a:srgbClr val="FFFFFF"/>
        </a:solidFill>
        <a:solidFill>
          <a:srgbClr val="FFFFFF"/>
        </a:soli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rgbClr val="FFFFFF"/>
        </a:solidFill>
        <a:solidFill>
          <a:srgbClr val="FFFFFF"/>
        </a:solidFill>
        <a:solidFill>
          <a:srgbClr val="FFFFFF"/>
        </a:solidFill>
      </a:fillStyleLst>
      <a:lnStyleLst>
        <a:ln>
          <a:solidFill>
            <a:srgbClr val="000000"/>
          </a:solidFill>
        </a:ln>
        <a:ln>
          <a:solidFill>
            <a:srgbClr val="000000"/>
          </a:solidFill>
        </a:ln>
        <a:ln>
          <a:solidFill>
            <a:srgbClr val="000000"/>
          </a:solidFill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rgbClr val="FFFFFF"/>
        </a:solidFill>
        <a:solidFill>
          <a:srgbClr val="FFFFFF"/>
        </a:solidFill>
        <a:solidFill>
          <a:srgbClr val="FFFFFF"/>
        </a:soli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1463</Words>
  <Application>Microsoft Macintosh PowerPoint</Application>
  <PresentationFormat>Custom</PresentationFormat>
  <Paragraphs>196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6" baseType="lpstr">
      <vt:lpstr>Gotham Bold</vt:lpstr>
      <vt:lpstr>Gotham Book</vt:lpstr>
      <vt:lpstr>GothamMedium</vt:lpstr>
      <vt:lpstr>Helvetica Neue</vt:lpstr>
      <vt:lpstr>Helvetica Neue Light</vt:lpstr>
      <vt:lpstr>Helvetica Neue Medium</vt:lpstr>
      <vt:lpstr>White</vt:lpstr>
      <vt:lpstr>PowerPoint Presentation</vt:lpstr>
      <vt:lpstr>SESIÓN 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Rose Mary Loya</dc:creator>
  <cp:lastModifiedBy>Juan Acosta</cp:lastModifiedBy>
  <cp:revision>48</cp:revision>
  <dcterms:modified xsi:type="dcterms:W3CDTF">2024-04-30T19:48:50Z</dcterms:modified>
</cp:coreProperties>
</file>