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4000" cy="13716000"/>
  <p:notesSz cx="7010400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0"/>
    <p:restoredTop sz="94681"/>
  </p:normalViewPr>
  <p:slideViewPr>
    <p:cSldViewPr snapToGrid="0" snapToObjects="1">
      <p:cViewPr varScale="1">
        <p:scale>
          <a:sx n="51" d="100"/>
          <a:sy n="51" d="100"/>
        </p:scale>
        <p:origin x="256" y="2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34720" y="4387136"/>
            <a:ext cx="5140960" cy="4156234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17" y="-1366243"/>
            <a:ext cx="24650833" cy="16433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9E9C1C1-45C0-8102-124D-395A0D6ED9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02" y="10378289"/>
            <a:ext cx="4084088" cy="33986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rcRect t="46018" b="48079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8: A Real Man Loves and Protects God’s Women"/>
          <p:cNvSpPr txBox="1"/>
          <p:nvPr/>
        </p:nvSpPr>
        <p:spPr>
          <a:xfrm>
            <a:off x="13599625" y="74604"/>
            <a:ext cx="105557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dirty="0" err="1"/>
              <a:t>Ses</a:t>
            </a:r>
            <a:r>
              <a:rPr lang="en-US" dirty="0" err="1"/>
              <a:t>ió</a:t>
            </a:r>
            <a:r>
              <a:rPr dirty="0" err="1"/>
              <a:t>n</a:t>
            </a:r>
            <a:r>
              <a:rPr dirty="0"/>
              <a:t> 8: 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Un hombre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verdadero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ama y protege a la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2242C5-6F8D-EC7F-FA9A-B1E3274E90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756" y="11753131"/>
            <a:ext cx="4599432" cy="20605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8917428" y="10173587"/>
            <a:ext cx="680314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lang="es-MX" sz="3200" i="0" dirty="0"/>
              <a:t>QUE COMIENCE NUESTRO RECORRIDO!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AA6A05E-793D-D1A5-A09B-FB8DB11B0C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24" y="3149600"/>
            <a:ext cx="9902952" cy="8240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58" name="Winning With Your Wife:"/>
          <p:cNvSpPr txBox="1"/>
          <p:nvPr/>
        </p:nvSpPr>
        <p:spPr>
          <a:xfrm>
            <a:off x="3645953" y="2100235"/>
            <a:ext cx="12115496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 </a:t>
            </a:r>
            <a:r>
              <a:rPr lang="en-US" dirty="0" err="1"/>
              <a:t>Ganando</a:t>
            </a:r>
            <a:r>
              <a:rPr lang="en-US" dirty="0"/>
              <a:t> Con Tu </a:t>
            </a:r>
            <a:r>
              <a:rPr lang="en-US" dirty="0" err="1"/>
              <a:t>Esposa</a:t>
            </a:r>
            <a:r>
              <a:rPr lang="en-US" dirty="0"/>
              <a:t>: </a:t>
            </a: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65" name="Winning With Your Wife:"/>
          <p:cNvSpPr txBox="1"/>
          <p:nvPr/>
        </p:nvSpPr>
        <p:spPr>
          <a:xfrm>
            <a:off x="3645953" y="2100235"/>
            <a:ext cx="11851001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Ganando</a:t>
            </a:r>
            <a:r>
              <a:rPr lang="en-US" dirty="0"/>
              <a:t> Con Tu </a:t>
            </a:r>
            <a:r>
              <a:rPr lang="en-US" dirty="0" err="1"/>
              <a:t>Esposa</a:t>
            </a:r>
            <a:r>
              <a:rPr lang="en-US" dirty="0"/>
              <a:t>: </a:t>
            </a:r>
          </a:p>
        </p:txBody>
      </p:sp>
      <p:sp>
        <p:nvSpPr>
          <p:cNvPr id="6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73" name="Winning With Your Wife:"/>
          <p:cNvSpPr txBox="1"/>
          <p:nvPr/>
        </p:nvSpPr>
        <p:spPr>
          <a:xfrm>
            <a:off x="3645953" y="2100235"/>
            <a:ext cx="11851001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Ganando</a:t>
            </a:r>
            <a:r>
              <a:rPr lang="en-US" dirty="0"/>
              <a:t> Con Tu </a:t>
            </a:r>
            <a:r>
              <a:rPr lang="en-US" dirty="0" err="1"/>
              <a:t>Esposa</a:t>
            </a:r>
            <a:r>
              <a:rPr lang="en-US" dirty="0"/>
              <a:t>: </a:t>
            </a:r>
          </a:p>
        </p:txBody>
      </p:sp>
      <p:sp>
        <p:nvSpPr>
          <p:cNvPr id="74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9" name="The Lost Husband">
            <a:extLst>
              <a:ext uri="{FF2B5EF4-FFF2-40B4-BE49-F238E27FC236}">
                <a16:creationId xmlns:a16="http://schemas.microsoft.com/office/drawing/2014/main" id="{03D0FB26-97E9-4D0F-AAA4-8F1EC8EF3CE7}"/>
              </a:ext>
            </a:extLst>
          </p:cNvPr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e Lost Husband"/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588433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" name="The lost husband thinks he knows women and guesses about how to live with his wife."/>
          <p:cNvSpPr txBox="1"/>
          <p:nvPr/>
        </p:nvSpPr>
        <p:spPr>
          <a:xfrm>
            <a:off x="1862530" y="7762087"/>
            <a:ext cx="8043607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El esposo perdido cree que conoce a las mujeres y </a:t>
            </a:r>
            <a:r>
              <a:rPr lang="es-ES" u="sng" dirty="0"/>
              <a:t>adivina</a:t>
            </a:r>
            <a:r>
              <a:rPr lang="es-ES" dirty="0"/>
              <a:t> acerca de cómo vivir con su esposa.</a:t>
            </a:r>
            <a:endParaRPr dirty="0"/>
          </a:p>
        </p:txBody>
      </p:sp>
      <p:sp>
        <p:nvSpPr>
          <p:cNvPr id="79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0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2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83" name="Winning With Your Wife:"/>
          <p:cNvSpPr txBox="1"/>
          <p:nvPr/>
        </p:nvSpPr>
        <p:spPr>
          <a:xfrm>
            <a:off x="3645953" y="2100235"/>
            <a:ext cx="11851001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Ganando</a:t>
            </a:r>
            <a:r>
              <a:rPr lang="en-US" dirty="0"/>
              <a:t> Con Tu </a:t>
            </a:r>
            <a:r>
              <a:rPr lang="en-US" dirty="0" err="1"/>
              <a:t>Esposa</a:t>
            </a:r>
            <a:r>
              <a:rPr lang="en-US" dirty="0"/>
              <a:t>: </a:t>
            </a:r>
          </a:p>
        </p:txBody>
      </p:sp>
      <p:sp>
        <p:nvSpPr>
          <p:cNvPr id="84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he Lost Husband"/>
          <p:cNvSpPr txBox="1"/>
          <p:nvPr/>
        </p:nvSpPr>
        <p:spPr>
          <a:xfrm>
            <a:off x="4151540" y="5999218"/>
            <a:ext cx="34655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Lost</a:t>
            </a:r>
            <a:r>
              <a:t> Husband</a:t>
            </a:r>
          </a:p>
        </p:txBody>
      </p:sp>
      <p:sp>
        <p:nvSpPr>
          <p:cNvPr id="87" name="The Life-giving Husband"/>
          <p:cNvSpPr txBox="1"/>
          <p:nvPr/>
        </p:nvSpPr>
        <p:spPr>
          <a:xfrm>
            <a:off x="17370556" y="6109724"/>
            <a:ext cx="4169776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 que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da</a:t>
            </a:r>
            <a:r>
              <a:rPr lang="es-MX" dirty="0"/>
              <a:t> </a:t>
            </a:r>
            <a:r>
              <a:rPr lang="es-MX" u="sng" dirty="0"/>
              <a:t>vida</a:t>
            </a:r>
            <a:endParaRPr lang="es-MX" dirty="0"/>
          </a:p>
        </p:txBody>
      </p:sp>
      <p:sp>
        <p:nvSpPr>
          <p:cNvPr id="88" name="Line"/>
          <p:cNvSpPr/>
          <p:nvPr/>
        </p:nvSpPr>
        <p:spPr>
          <a:xfrm flipV="1">
            <a:off x="588433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The lost husband thinks he knows women and guesses about how to live with his wife."/>
          <p:cNvSpPr txBox="1"/>
          <p:nvPr/>
        </p:nvSpPr>
        <p:spPr>
          <a:xfrm>
            <a:off x="1862530" y="7770396"/>
            <a:ext cx="804360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El esposo perdido cree que conoce a las mujeres y </a:t>
            </a:r>
            <a:r>
              <a:rPr lang="es-ES" u="sng" dirty="0"/>
              <a:t>adivina</a:t>
            </a:r>
            <a:r>
              <a:rPr lang="es-ES" dirty="0"/>
              <a:t> acerca de cómo vivir con su esposa.</a:t>
            </a:r>
          </a:p>
        </p:txBody>
      </p:sp>
      <p:sp>
        <p:nvSpPr>
          <p:cNvPr id="90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The Lost Husband"/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  <p:sp>
        <p:nvSpPr>
          <p:cNvPr id="94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95" name="Winning With Your Wife:"/>
          <p:cNvSpPr txBox="1"/>
          <p:nvPr/>
        </p:nvSpPr>
        <p:spPr>
          <a:xfrm>
            <a:off x="3645953" y="2100235"/>
            <a:ext cx="11851001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Ganando</a:t>
            </a:r>
            <a:r>
              <a:rPr lang="en-US" dirty="0"/>
              <a:t> Con Tu </a:t>
            </a:r>
            <a:r>
              <a:rPr lang="en-US" dirty="0" err="1"/>
              <a:t>Esposa</a:t>
            </a:r>
            <a:r>
              <a:rPr lang="en-US" dirty="0"/>
              <a:t>: </a:t>
            </a:r>
          </a:p>
        </p:txBody>
      </p:sp>
      <p:sp>
        <p:nvSpPr>
          <p:cNvPr id="9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he Lost Husband"/>
          <p:cNvSpPr txBox="1"/>
          <p:nvPr/>
        </p:nvSpPr>
        <p:spPr>
          <a:xfrm>
            <a:off x="4151540" y="5999218"/>
            <a:ext cx="34655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Lost</a:t>
            </a:r>
            <a:r>
              <a:t> Husband</a:t>
            </a:r>
          </a:p>
        </p:txBody>
      </p:sp>
      <p:sp>
        <p:nvSpPr>
          <p:cNvPr id="99" name="The Life-giving Husband"/>
          <p:cNvSpPr txBox="1"/>
          <p:nvPr/>
        </p:nvSpPr>
        <p:spPr>
          <a:xfrm>
            <a:off x="17370556" y="6109724"/>
            <a:ext cx="4169776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 que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da</a:t>
            </a:r>
            <a:r>
              <a:rPr lang="es-MX" dirty="0"/>
              <a:t> </a:t>
            </a:r>
            <a:r>
              <a:rPr lang="es-MX" u="sng" dirty="0"/>
              <a:t>vida</a:t>
            </a:r>
            <a:endParaRPr lang="es-MX" dirty="0"/>
          </a:p>
        </p:txBody>
      </p:sp>
      <p:sp>
        <p:nvSpPr>
          <p:cNvPr id="100" name="Line"/>
          <p:cNvSpPr/>
          <p:nvPr/>
        </p:nvSpPr>
        <p:spPr>
          <a:xfrm flipV="1">
            <a:off x="588433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" name="The lost husband thinks he knows women and guesses about how to live with his wife."/>
          <p:cNvSpPr txBox="1"/>
          <p:nvPr/>
        </p:nvSpPr>
        <p:spPr>
          <a:xfrm>
            <a:off x="1862530" y="7770396"/>
            <a:ext cx="804360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El esposo perdido cree que conoce a las mujeres y </a:t>
            </a:r>
            <a:r>
              <a:rPr lang="es-ES" u="sng" dirty="0"/>
              <a:t>adivina</a:t>
            </a:r>
            <a:r>
              <a:rPr lang="es-ES" dirty="0"/>
              <a:t> acerca de cómo vivir con su esposa.</a:t>
            </a:r>
          </a:p>
        </p:txBody>
      </p:sp>
      <p:sp>
        <p:nvSpPr>
          <p:cNvPr id="102" name="The life-giving husband knows he doesn’t know women, and that awareness motivates him to seek out wisdom and practical help to live well with his wife."/>
          <p:cNvSpPr txBox="1"/>
          <p:nvPr/>
        </p:nvSpPr>
        <p:spPr>
          <a:xfrm>
            <a:off x="15433640" y="7573998"/>
            <a:ext cx="8043607" cy="279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El esposo que da vida sabe que no conoce a las mujeres, y el saberlo lo motiva a buscar </a:t>
            </a:r>
            <a:r>
              <a:rPr lang="es-ES" u="sng" dirty="0"/>
              <a:t>sabiduría</a:t>
            </a:r>
            <a:r>
              <a:rPr lang="es-ES" dirty="0"/>
              <a:t> y </a:t>
            </a:r>
            <a:r>
              <a:rPr lang="es-ES" u="sng" dirty="0"/>
              <a:t>ayuda</a:t>
            </a:r>
            <a:r>
              <a:rPr lang="es-ES" dirty="0"/>
              <a:t> práctica para vivir bien con su esposa.</a:t>
            </a:r>
            <a:endParaRPr dirty="0"/>
          </a:p>
        </p:txBody>
      </p:sp>
      <p:sp>
        <p:nvSpPr>
          <p:cNvPr id="103" name="Line"/>
          <p:cNvSpPr/>
          <p:nvPr/>
        </p:nvSpPr>
        <p:spPr>
          <a:xfrm flipV="1">
            <a:off x="1945544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5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7" name="The Lost Husband"/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  <p:sp>
        <p:nvSpPr>
          <p:cNvPr id="108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109" name="Winning With Your Wife:"/>
          <p:cNvSpPr txBox="1"/>
          <p:nvPr/>
        </p:nvSpPr>
        <p:spPr>
          <a:xfrm>
            <a:off x="3645953" y="2100235"/>
            <a:ext cx="11851001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Ganando</a:t>
            </a:r>
            <a:r>
              <a:rPr lang="en-US" dirty="0"/>
              <a:t> Con Tu </a:t>
            </a:r>
            <a:r>
              <a:rPr lang="en-US" dirty="0" err="1"/>
              <a:t>Esposa</a:t>
            </a:r>
            <a:r>
              <a:rPr lang="en-US" dirty="0"/>
              <a:t>: </a:t>
            </a:r>
          </a:p>
        </p:txBody>
      </p:sp>
      <p:sp>
        <p:nvSpPr>
          <p:cNvPr id="11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omewhere on this “Husband Scale” is you."/>
          <p:cNvSpPr txBox="1"/>
          <p:nvPr/>
        </p:nvSpPr>
        <p:spPr>
          <a:xfrm>
            <a:off x="4871734" y="793977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En algún lugar de esta "Escala del Esposo" estás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3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4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6" name="The Lost Husband"/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  <p:sp>
        <p:nvSpPr>
          <p:cNvPr id="117" name="The Life-giving Husband"/>
          <p:cNvSpPr txBox="1"/>
          <p:nvPr/>
        </p:nvSpPr>
        <p:spPr>
          <a:xfrm>
            <a:off x="17370556" y="6109724"/>
            <a:ext cx="4169776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 que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da</a:t>
            </a:r>
            <a:r>
              <a:rPr lang="es-MX" dirty="0"/>
              <a:t> </a:t>
            </a:r>
            <a:r>
              <a:rPr lang="es-MX" u="sng" dirty="0"/>
              <a:t>vida</a:t>
            </a:r>
            <a:endParaRPr lang="es-MX" dirty="0"/>
          </a:p>
        </p:txBody>
      </p:sp>
      <p:sp>
        <p:nvSpPr>
          <p:cNvPr id="119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120" name="Winning With Your Wife:"/>
          <p:cNvSpPr txBox="1"/>
          <p:nvPr/>
        </p:nvSpPr>
        <p:spPr>
          <a:xfrm>
            <a:off x="3645953" y="2100235"/>
            <a:ext cx="11851001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Ganando</a:t>
            </a:r>
            <a:r>
              <a:rPr lang="en-US" dirty="0"/>
              <a:t> Con Tu </a:t>
            </a:r>
            <a:r>
              <a:rPr lang="en-US" dirty="0" err="1"/>
              <a:t>Esposa</a:t>
            </a:r>
            <a:r>
              <a:rPr lang="en-US" dirty="0"/>
              <a:t>: </a:t>
            </a:r>
          </a:p>
        </p:txBody>
      </p:sp>
      <p:sp>
        <p:nvSpPr>
          <p:cNvPr id="12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Your Wife Needs Most:"/>
          <p:cNvSpPr txBox="1"/>
          <p:nvPr/>
        </p:nvSpPr>
        <p:spPr>
          <a:xfrm>
            <a:off x="3645953" y="2100235"/>
            <a:ext cx="15419286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2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27" name="She needs to feel your heart."/>
          <p:cNvSpPr txBox="1"/>
          <p:nvPr/>
        </p:nvSpPr>
        <p:spPr>
          <a:xfrm>
            <a:off x="4871734" y="3751315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2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31" name="She needs to feel your heart.…"/>
          <p:cNvSpPr txBox="1"/>
          <p:nvPr/>
        </p:nvSpPr>
        <p:spPr>
          <a:xfrm>
            <a:off x="4871734" y="3751315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3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SESIÓN</a:t>
            </a:r>
            <a:r>
              <a:rPr dirty="0"/>
              <a:t> 8</a:t>
            </a:r>
          </a:p>
        </p:txBody>
      </p:sp>
      <p:sp>
        <p:nvSpPr>
          <p:cNvPr id="29" name="A Real Man Loves and Protects God’s Women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rPr lang="es-ES" cap="all" dirty="0"/>
              <a:t>Un Hombre Verdadero Ama y Protege a La Mujer de Dios</a:t>
            </a:r>
            <a:endParaRPr cap="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35" name="She needs to feel your heart.…"/>
          <p:cNvSpPr txBox="1"/>
          <p:nvPr/>
        </p:nvSpPr>
        <p:spPr>
          <a:xfrm>
            <a:off x="4871734" y="3751315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</p:txBody>
      </p:sp>
      <p:sp>
        <p:nvSpPr>
          <p:cNvPr id="13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39" name="She needs to feel your heart.…"/>
          <p:cNvSpPr txBox="1"/>
          <p:nvPr/>
        </p:nvSpPr>
        <p:spPr>
          <a:xfrm>
            <a:off x="4871734" y="3751315"/>
            <a:ext cx="18478152" cy="350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43" name="She needs to feel your heart.…"/>
          <p:cNvSpPr txBox="1"/>
          <p:nvPr/>
        </p:nvSpPr>
        <p:spPr>
          <a:xfrm>
            <a:off x="4871734" y="3751315"/>
            <a:ext cx="18478152" cy="527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Háblale a tu esposa en su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lenguaje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amor.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47" name="She needs to feel your heart.…"/>
          <p:cNvSpPr txBox="1"/>
          <p:nvPr/>
        </p:nvSpPr>
        <p:spPr>
          <a:xfrm>
            <a:off x="4871734" y="3751315"/>
            <a:ext cx="18478152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Háblale a tu esposa en su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lenguaje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amor.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ver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fe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4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51" name="She needs to feel your heart.…"/>
          <p:cNvSpPr txBox="1"/>
          <p:nvPr/>
        </p:nvSpPr>
        <p:spPr>
          <a:xfrm>
            <a:off x="4871734" y="3751315"/>
            <a:ext cx="18478152" cy="690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Háblale a tu esposa en su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lenguaje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amor.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ver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fe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tomar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iniciativa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espiritualmente con tu esposa.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5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55" name="She needs to feel your heart.…"/>
          <p:cNvSpPr txBox="1"/>
          <p:nvPr/>
        </p:nvSpPr>
        <p:spPr>
          <a:xfrm>
            <a:off x="4871734" y="3751315"/>
            <a:ext cx="18478152" cy="716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Háblale a tu esposa en su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lenguaje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amor.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iniciar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espiritualmente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Inicia tiempos de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unidad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espiritual" con ella.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5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59" name="She needs the freedom to choose."/>
          <p:cNvSpPr txBox="1"/>
          <p:nvPr/>
        </p:nvSpPr>
        <p:spPr>
          <a:xfrm>
            <a:off x="4871734" y="3819049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la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libertad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elegir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60" name="C."/>
          <p:cNvSpPr/>
          <p:nvPr/>
        </p:nvSpPr>
        <p:spPr>
          <a:xfrm>
            <a:off x="4851400" y="358140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</a:t>
            </a:r>
            <a:endParaRPr dirty="0"/>
          </a:p>
        </p:txBody>
      </p:sp>
      <p:sp>
        <p:nvSpPr>
          <p:cNvPr id="161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64" name="She needs the freedom to choose.…"/>
          <p:cNvSpPr txBox="1"/>
          <p:nvPr/>
        </p:nvSpPr>
        <p:spPr>
          <a:xfrm>
            <a:off x="4871734" y="3819049"/>
            <a:ext cx="18478152" cy="198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la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libertad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elegir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liberar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financieramente a tu esposa.</a:t>
            </a:r>
          </a:p>
        </p:txBody>
      </p:sp>
      <p:sp>
        <p:nvSpPr>
          <p:cNvPr id="165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C.">
            <a:extLst>
              <a:ext uri="{FF2B5EF4-FFF2-40B4-BE49-F238E27FC236}">
                <a16:creationId xmlns:a16="http://schemas.microsoft.com/office/drawing/2014/main" id="{270916E5-E0D6-104B-9AF4-D4089A874B2B}"/>
              </a:ext>
            </a:extLst>
          </p:cNvPr>
          <p:cNvSpPr/>
          <p:nvPr/>
        </p:nvSpPr>
        <p:spPr>
          <a:xfrm>
            <a:off x="4851400" y="358140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69" name="She needs the freedom to choose.…"/>
          <p:cNvSpPr txBox="1"/>
          <p:nvPr/>
        </p:nvSpPr>
        <p:spPr>
          <a:xfrm>
            <a:off x="4871734" y="3819049"/>
            <a:ext cx="18478152" cy="4495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la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libertad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elegir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liberar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financieramente a tu esposa.</a:t>
            </a:r>
          </a:p>
          <a:p>
            <a:pPr marL="1117600" lvl="1" indent="-228600" algn="l"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Los esposos son los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marcan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diferencia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cuando se trata del balance de vida de una esposa.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C.">
            <a:extLst>
              <a:ext uri="{FF2B5EF4-FFF2-40B4-BE49-F238E27FC236}">
                <a16:creationId xmlns:a16="http://schemas.microsoft.com/office/drawing/2014/main" id="{04A439C9-FBBF-2040-93E9-333B41C89CC7}"/>
              </a:ext>
            </a:extLst>
          </p:cNvPr>
          <p:cNvSpPr/>
          <p:nvPr/>
        </p:nvSpPr>
        <p:spPr>
          <a:xfrm>
            <a:off x="4851400" y="358140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 Life-Giving Husband In Summary: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Esposo Vivificante En Resumen:</a:t>
            </a:r>
          </a:p>
        </p:txBody>
      </p:sp>
      <p:sp>
        <p:nvSpPr>
          <p:cNvPr id="174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he Life-Giving Husband In Summary: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Esposo Vivificante En Resumen:</a:t>
            </a:r>
          </a:p>
        </p:txBody>
      </p:sp>
      <p:sp>
        <p:nvSpPr>
          <p:cNvPr id="177" name="As an emotional connector, his wife feels loved."/>
          <p:cNvSpPr txBox="1"/>
          <p:nvPr/>
        </p:nvSpPr>
        <p:spPr>
          <a:xfrm>
            <a:off x="4854800" y="3869849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Como conector emocional, tu esposa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amada.</a:t>
            </a:r>
            <a:endParaRPr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78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e Life-Giving Husband In Summary: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Esposo Vivificante En Resumen:</a:t>
            </a:r>
          </a:p>
        </p:txBody>
      </p:sp>
      <p:sp>
        <p:nvSpPr>
          <p:cNvPr id="181" name="As an emotional connector, his wife feels loved.…"/>
          <p:cNvSpPr txBox="1"/>
          <p:nvPr/>
        </p:nvSpPr>
        <p:spPr>
          <a:xfrm>
            <a:off x="4854800" y="3869849"/>
            <a:ext cx="18478152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Como conector emocional, tu esposa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amada.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Como iniciador espiritual, tu esposa se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protegida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82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 Life-Giving Husband In Summary: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Esposo Vivificante En Resumen:</a:t>
            </a:r>
          </a:p>
        </p:txBody>
      </p:sp>
      <p:sp>
        <p:nvSpPr>
          <p:cNvPr id="185" name="As an emotional connector, his wife feels loved.…"/>
          <p:cNvSpPr txBox="1"/>
          <p:nvPr/>
        </p:nvSpPr>
        <p:spPr>
          <a:xfrm>
            <a:off x="4854800" y="3869849"/>
            <a:ext cx="18478152" cy="290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Como conector emocional, tu esposa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amada.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Como iniciador espiritual, tu esposa se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protegida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Como libertador financiero, tu esposa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libre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86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5" name="A Real Man...…">
            <a:extLst>
              <a:ext uri="{FF2B5EF4-FFF2-40B4-BE49-F238E27FC236}">
                <a16:creationId xmlns:a16="http://schemas.microsoft.com/office/drawing/2014/main" id="{6EB6B03C-512C-42DA-BC87-71888B2B2542}"/>
              </a:ext>
            </a:extLst>
          </p:cNvPr>
          <p:cNvSpPr txBox="1"/>
          <p:nvPr/>
        </p:nvSpPr>
        <p:spPr>
          <a:xfrm>
            <a:off x="4871734" y="4335518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 Real Man...…"/>
          <p:cNvSpPr txBox="1"/>
          <p:nvPr/>
        </p:nvSpPr>
        <p:spPr>
          <a:xfrm>
            <a:off x="4871734" y="4335518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39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 Real Man...…"/>
          <p:cNvSpPr txBox="1"/>
          <p:nvPr/>
        </p:nvSpPr>
        <p:spPr>
          <a:xfrm>
            <a:off x="4871734" y="4335518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Ama y protege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3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 Real Man...…"/>
          <p:cNvSpPr txBox="1"/>
          <p:nvPr/>
        </p:nvSpPr>
        <p:spPr>
          <a:xfrm>
            <a:off x="4871734" y="4335518"/>
            <a:ext cx="18478152" cy="350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Ama y protege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Sobresale en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obra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7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 Real Man...…"/>
          <p:cNvSpPr txBox="1"/>
          <p:nvPr/>
        </p:nvSpPr>
        <p:spPr>
          <a:xfrm>
            <a:off x="4871734" y="4335518"/>
            <a:ext cx="18478152" cy="439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Ama y protege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Sobresale en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obra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Mejora 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mundo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MX"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51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52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Winning With Your Wife:"/>
          <p:cNvSpPr txBox="1"/>
          <p:nvPr/>
        </p:nvSpPr>
        <p:spPr>
          <a:xfrm>
            <a:off x="3645953" y="2100235"/>
            <a:ext cx="11851001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Ganando</a:t>
            </a:r>
            <a:r>
              <a:rPr lang="en-US" dirty="0"/>
              <a:t> Con Tu </a:t>
            </a:r>
            <a:r>
              <a:rPr lang="en-US" dirty="0" err="1"/>
              <a:t>Esposa</a:t>
            </a:r>
            <a:r>
              <a:rPr lang="en-US" dirty="0"/>
              <a:t>: </a:t>
            </a: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933</Words>
  <Application>Microsoft Macintosh PowerPoint</Application>
  <PresentationFormat>Custom</PresentationFormat>
  <Paragraphs>164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Juan Acosta</cp:lastModifiedBy>
  <cp:revision>41</cp:revision>
  <cp:lastPrinted>2021-07-15T20:03:30Z</cp:lastPrinted>
  <dcterms:modified xsi:type="dcterms:W3CDTF">2024-04-30T18:51:01Z</dcterms:modified>
</cp:coreProperties>
</file>