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62"/>
  </p:normalViewPr>
  <p:slideViewPr>
    <p:cSldViewPr snapToGrid="0" snapToObjects="1">
      <p:cViewPr varScale="1">
        <p:scale>
          <a:sx n="54" d="100"/>
          <a:sy n="54" d="100"/>
        </p:scale>
        <p:origin x="32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06" y="-1348538"/>
            <a:ext cx="24619612" cy="1641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D8F429B-C645-592C-6C82-692BE6CEEB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378289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rcRect t="44986" b="50372"/>
          <a:stretch>
            <a:fillRect/>
          </a:stretch>
        </p:blipFill>
        <p:spPr>
          <a:xfrm>
            <a:off x="-117806" y="-10011"/>
            <a:ext cx="24619612" cy="76164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3: Unpacking"/>
          <p:cNvSpPr txBox="1"/>
          <p:nvPr/>
        </p:nvSpPr>
        <p:spPr>
          <a:xfrm>
            <a:off x="19617162" y="120580"/>
            <a:ext cx="4146969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lang="en-US" b="1" dirty="0" err="1">
                <a:latin typeface="Gotham Book"/>
                <a:ea typeface="Gotham Book"/>
                <a:cs typeface="Gotham Book"/>
                <a:sym typeface="Gotham Book"/>
              </a:rPr>
              <a:t>Sesión</a:t>
            </a:r>
            <a:r>
              <a:rPr lang="en-US" b="1" dirty="0">
                <a:latin typeface="Gotham Book"/>
                <a:ea typeface="Gotham Book"/>
                <a:cs typeface="Gotham Book"/>
                <a:sym typeface="Gotham Book"/>
              </a:rPr>
              <a:t> 3: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Desempacando</a:t>
            </a:r>
            <a:endParaRPr lang="en-US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EF2DE-6512-5D10-96C2-3257887ACE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622505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729513" y="10173587"/>
            <a:ext cx="69249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n-US" sz="3200" i="0" dirty="0"/>
              <a:t>QUE COMIENCE NUESTRO RECORRIDO!</a:t>
            </a:r>
            <a:endParaRPr sz="3200" i="0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8908E2A-5ED8-591C-3369-D1DAE382BE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2737586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he dad wound.…"/>
          <p:cNvSpPr txBox="1"/>
          <p:nvPr/>
        </p:nvSpPr>
        <p:spPr>
          <a:xfrm>
            <a:off x="3645952" y="3901088"/>
            <a:ext cx="20480139" cy="174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paterna.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Gran parte del dolor en la vida de los hombres hoy en día proviene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7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5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he dad wound.…"/>
          <p:cNvSpPr txBox="1"/>
          <p:nvPr/>
        </p:nvSpPr>
        <p:spPr>
          <a:xfrm>
            <a:off x="3645952" y="3901088"/>
            <a:ext cx="20304293" cy="2632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paterna.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Gran parte del dolor en la vida de los hombres hoy en día proviene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padresausentes a menudo generan otro problema: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1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6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he dad wound.…"/>
          <p:cNvSpPr txBox="1"/>
          <p:nvPr/>
        </p:nvSpPr>
        <p:spPr>
          <a:xfrm>
            <a:off x="3645952" y="3901088"/>
            <a:ext cx="20286710" cy="377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paterna.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Gran parte del dolor en la vida de los hombres hoy en día proviene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padresausentes a menudo generan otro problema: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falta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clara de hombría.</a:t>
            </a:r>
          </a:p>
        </p:txBody>
      </p:sp>
      <p:sp>
        <p:nvSpPr>
          <p:cNvPr id="65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6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he dad wound.…"/>
          <p:cNvSpPr txBox="1"/>
          <p:nvPr/>
        </p:nvSpPr>
        <p:spPr>
          <a:xfrm>
            <a:off x="3645953" y="3901088"/>
            <a:ext cx="20480139" cy="6424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paterna.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Gran parte del dolor en la vida de los hombres hoy en día proviene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padresausentes a menudo generan otro problema: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falta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clara de hombría.</a:t>
            </a:r>
          </a:p>
          <a:p>
            <a:pPr marL="1460500" lvl="1" indent="-571500" algn="l"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verdadera hombría se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ense</a:t>
            </a:r>
            <a:r>
              <a:rPr lang="es-ES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ñ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 un estilo de vida que se aprende. La ves modelada por los hombres; se oye hablar entre los hombres; y recibes habilidades de los hombres para practicarla y aplicarla. Si no recibiste dicha instrucción o solo recibiste parte de ella,, esto se convierte en un punto problemático que te detendrá como hombre.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9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he dad wound.…"/>
          <p:cNvSpPr txBox="1"/>
          <p:nvPr/>
        </p:nvSpPr>
        <p:spPr>
          <a:xfrm>
            <a:off x="3645953" y="3896522"/>
            <a:ext cx="20392216" cy="730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paterna.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Gran parte del dolor en la vida de los hombres hoy en día proviene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padresausentes a menudo generan otro problema: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falta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clara de hombría.</a:t>
            </a:r>
          </a:p>
          <a:p>
            <a:pPr marL="1460500" lvl="1" indent="-571500" algn="l"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verdadera hombría se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ense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ñ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Es un estilo de vida que se aprende. La ves modelada por los hombres; se oye hablar entre los hombres; y recibes habilidades de los hombres para practicarla y aplicarla. Si no recibiste dicha instrucción o solo recibiste parte de ella,, esto se convierte en un punto problemático que te detendrá como hombre.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trauma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sin procesar.</a:t>
            </a:r>
          </a:p>
        </p:txBody>
      </p:sp>
      <p:sp>
        <p:nvSpPr>
          <p:cNvPr id="7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ddictive habits."/>
          <p:cNvSpPr txBox="1"/>
          <p:nvPr/>
        </p:nvSpPr>
        <p:spPr>
          <a:xfrm>
            <a:off x="4871734" y="407818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7" name="D."/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  <p:sp>
        <p:nvSpPr>
          <p:cNvPr id="78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7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ddictive habits.…"/>
          <p:cNvSpPr txBox="1"/>
          <p:nvPr/>
        </p:nvSpPr>
        <p:spPr>
          <a:xfrm>
            <a:off x="4871734" y="4078182"/>
            <a:ext cx="18478152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tres principales: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alcohol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drogas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pornografía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8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D.">
            <a:extLst>
              <a:ext uri="{FF2B5EF4-FFF2-40B4-BE49-F238E27FC236}">
                <a16:creationId xmlns:a16="http://schemas.microsoft.com/office/drawing/2014/main" id="{BAD8C4AE-46C8-A647-B1D6-73D3986796A8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ddictive habits.…"/>
          <p:cNvSpPr txBox="1"/>
          <p:nvPr/>
        </p:nvSpPr>
        <p:spPr>
          <a:xfrm>
            <a:off x="4871734" y="4078182"/>
            <a:ext cx="18478152" cy="288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tres principales: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alcohol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drogas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pornografía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No tener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cercanos.</a:t>
            </a:r>
          </a:p>
        </p:txBody>
      </p:sp>
      <p:sp>
        <p:nvSpPr>
          <p:cNvPr id="88" name="E."/>
          <p:cNvSpPr/>
          <p:nvPr/>
        </p:nvSpPr>
        <p:spPr>
          <a:xfrm>
            <a:off x="4851400" y="5863658"/>
            <a:ext cx="660864" cy="1270001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E.</a:t>
            </a:r>
          </a:p>
        </p:txBody>
      </p:sp>
      <p:sp>
        <p:nvSpPr>
          <p:cNvPr id="89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9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7" name="D.">
            <a:extLst>
              <a:ext uri="{FF2B5EF4-FFF2-40B4-BE49-F238E27FC236}">
                <a16:creationId xmlns:a16="http://schemas.microsoft.com/office/drawing/2014/main" id="{DC986DC6-2A77-1F43-89F2-02D5B8B82749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ddictive habits.…"/>
          <p:cNvSpPr txBox="1"/>
          <p:nvPr/>
        </p:nvSpPr>
        <p:spPr>
          <a:xfrm>
            <a:off x="4871734" y="4078182"/>
            <a:ext cx="18478152" cy="3844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tres principales: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alcohol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drogas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pornografía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No tener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cercanos.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Un estancamiento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espiritual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5" name="F."/>
          <p:cNvSpPr/>
          <p:nvPr/>
        </p:nvSpPr>
        <p:spPr>
          <a:xfrm>
            <a:off x="4851400" y="6979468"/>
            <a:ext cx="660864" cy="114095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F.</a:t>
            </a:r>
          </a:p>
        </p:txBody>
      </p:sp>
      <p:sp>
        <p:nvSpPr>
          <p:cNvPr id="96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9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8" name="E.">
            <a:extLst>
              <a:ext uri="{FF2B5EF4-FFF2-40B4-BE49-F238E27FC236}">
                <a16:creationId xmlns:a16="http://schemas.microsoft.com/office/drawing/2014/main" id="{DF1659AD-5B8A-974C-8B64-3ECABBAEE0D7}"/>
              </a:ext>
            </a:extLst>
          </p:cNvPr>
          <p:cNvSpPr/>
          <p:nvPr/>
        </p:nvSpPr>
        <p:spPr>
          <a:xfrm>
            <a:off x="4851400" y="5863658"/>
            <a:ext cx="660864" cy="1270001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E.</a:t>
            </a:r>
          </a:p>
        </p:txBody>
      </p:sp>
      <p:sp>
        <p:nvSpPr>
          <p:cNvPr id="9" name="D.">
            <a:extLst>
              <a:ext uri="{FF2B5EF4-FFF2-40B4-BE49-F238E27FC236}">
                <a16:creationId xmlns:a16="http://schemas.microsoft.com/office/drawing/2014/main" id="{0016F025-F383-BD40-B3B4-ED19382550C9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How To Address Your Trouble Spots:"/>
          <p:cNvSpPr txBox="1"/>
          <p:nvPr/>
        </p:nvSpPr>
        <p:spPr>
          <a:xfrm>
            <a:off x="3645953" y="2100235"/>
            <a:ext cx="197714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Enfrentar Los Puntos Problemáticos:</a:t>
            </a:r>
            <a:endParaRPr dirty="0"/>
          </a:p>
        </p:txBody>
      </p:sp>
      <p:sp>
        <p:nvSpPr>
          <p:cNvPr id="100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dirty="0">
                <a:latin typeface="+mn-lt"/>
              </a:rPr>
              <a:t>SESI</a:t>
            </a:r>
            <a:r>
              <a:rPr lang="es-MX" dirty="0">
                <a:latin typeface="+mn-lt"/>
                <a:cs typeface="Times New Roman" panose="02020603050405020304" pitchFamily="18" charset="0"/>
              </a:rPr>
              <a:t>Ó</a:t>
            </a:r>
            <a:r>
              <a:rPr lang="es-MX" dirty="0">
                <a:latin typeface="+mn-lt"/>
              </a:rPr>
              <a:t>N 3</a:t>
            </a:r>
          </a:p>
        </p:txBody>
      </p:sp>
      <p:sp>
        <p:nvSpPr>
          <p:cNvPr id="29" name="Unpack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dirty="0"/>
              <a:t>Desempacando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ow To Address Your Trouble Spots:"/>
          <p:cNvSpPr txBox="1"/>
          <p:nvPr/>
        </p:nvSpPr>
        <p:spPr>
          <a:xfrm>
            <a:off x="3645953" y="2100235"/>
            <a:ext cx="192937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Abordar Los Puntos Problemáticos:</a:t>
            </a:r>
            <a:endParaRPr dirty="0"/>
          </a:p>
        </p:txBody>
      </p:sp>
      <p:sp>
        <p:nvSpPr>
          <p:cNvPr id="103" name="Name it."/>
          <p:cNvSpPr txBox="1"/>
          <p:nvPr/>
        </p:nvSpPr>
        <p:spPr>
          <a:xfrm>
            <a:off x="4871734" y="3620922"/>
            <a:ext cx="18478152" cy="9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</a:t>
            </a:r>
            <a:r>
              <a:rPr lang="es-MX" b="0" dirty="0">
                <a:latin typeface="Gotham Book"/>
                <a:ea typeface="Helvetica Neue" panose="02000503000000020004" pitchFamily="2" charset="0"/>
                <a:cs typeface="Helvetica Neue" panose="02000503000000020004" pitchFamily="2" charset="0"/>
                <a:sym typeface="Gotham Bold"/>
              </a:rPr>
              <a:t>.   </a:t>
            </a: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Nómbralo!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w To Address Your Trouble Spots:"/>
          <p:cNvSpPr txBox="1"/>
          <p:nvPr/>
        </p:nvSpPr>
        <p:spPr>
          <a:xfrm>
            <a:off x="3645953" y="2100235"/>
            <a:ext cx="192937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Abordar Los Puntos Problemáticos:</a:t>
            </a:r>
          </a:p>
        </p:txBody>
      </p:sp>
      <p:sp>
        <p:nvSpPr>
          <p:cNvPr id="107" name="Name it.…"/>
          <p:cNvSpPr txBox="1"/>
          <p:nvPr/>
        </p:nvSpPr>
        <p:spPr>
          <a:xfrm>
            <a:off x="4871734" y="3620922"/>
            <a:ext cx="18478152" cy="1940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Nómbralo! </a:t>
            </a:r>
          </a:p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¡Compártelo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!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w To Address Your Trouble Spots:"/>
          <p:cNvSpPr txBox="1"/>
          <p:nvPr/>
        </p:nvSpPr>
        <p:spPr>
          <a:xfrm>
            <a:off x="3645953" y="2100235"/>
            <a:ext cx="192937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Abordar Los Puntos Problemáticos:</a:t>
            </a:r>
          </a:p>
        </p:txBody>
      </p:sp>
      <p:sp>
        <p:nvSpPr>
          <p:cNvPr id="111" name="Name it.…"/>
          <p:cNvSpPr txBox="1"/>
          <p:nvPr/>
        </p:nvSpPr>
        <p:spPr>
          <a:xfrm>
            <a:off x="4871734" y="3620922"/>
            <a:ext cx="18478152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Nómbralo! </a:t>
            </a:r>
          </a:p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¡Compártelo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!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   </a:t>
            </a: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¡Atácalo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!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n Outline Of Our BetterMan Journey"/>
          <p:cNvSpPr txBox="1"/>
          <p:nvPr/>
        </p:nvSpPr>
        <p:spPr>
          <a:xfrm>
            <a:off x="3645953" y="1530848"/>
            <a:ext cx="1715854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Un Bosuejo de Nuestro Recorrido por</a:t>
            </a:r>
          </a:p>
          <a:p>
            <a:r>
              <a:rPr lang="es-MX" dirty="0"/>
              <a:t>MejorHombre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3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38" name="Looking back: Examining our past."/>
          <p:cNvSpPr txBox="1"/>
          <p:nvPr/>
        </p:nvSpPr>
        <p:spPr>
          <a:xfrm>
            <a:off x="4871734" y="379237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Mirar hacia atrás: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Evaluando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 pasado.</a:t>
            </a:r>
          </a:p>
        </p:txBody>
      </p:sp>
      <p:sp>
        <p:nvSpPr>
          <p:cNvPr id="3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42" name="Looking back: Examining our past.…"/>
          <p:cNvSpPr txBox="1"/>
          <p:nvPr/>
        </p:nvSpPr>
        <p:spPr>
          <a:xfrm>
            <a:off x="4871734" y="3735222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Mirar hacia atrás: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Evaluando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 pasado.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Desempacar: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Confrontando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nuestros puntos problemáticos.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46" name="Looking back: Examining our past.…"/>
          <p:cNvSpPr txBox="1"/>
          <p:nvPr/>
        </p:nvSpPr>
        <p:spPr>
          <a:xfrm>
            <a:off x="4871734" y="3620922"/>
            <a:ext cx="18478152" cy="396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Mirar hacia atrás: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Evaluando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 pasado.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Desempacar: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Confrontando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nuestros puntos problemáticos.</a:t>
            </a:r>
          </a:p>
          <a:p>
            <a:pPr marL="1270000" lvl="1" indent="-381000" algn="l">
              <a:spcBef>
                <a:spcPts val="4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“Punto Problemático” = cualquier problema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resuelto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del pasado, el cual, por falta de una resolución, afecta y da forma negativa a la dirección y dinámica de la vida de un hombre en la actualidad.</a:t>
            </a: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mmon Trouble Spots That Undercut Our Manhood:"/>
          <p:cNvSpPr txBox="1"/>
          <p:nvPr/>
        </p:nvSpPr>
        <p:spPr>
          <a:xfrm>
            <a:off x="3645953" y="1530848"/>
            <a:ext cx="1769357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5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he dad wound."/>
          <p:cNvSpPr txBox="1"/>
          <p:nvPr/>
        </p:nvSpPr>
        <p:spPr>
          <a:xfrm>
            <a:off x="3645953" y="3901088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paterna.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5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665</Words>
  <Application>Microsoft Macintosh PowerPoint</Application>
  <PresentationFormat>Custom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Juan Acosta</cp:lastModifiedBy>
  <cp:revision>37</cp:revision>
  <dcterms:modified xsi:type="dcterms:W3CDTF">2024-04-29T16:58:01Z</dcterms:modified>
</cp:coreProperties>
</file>