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jpg" ContentType="image/jp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  <p:sldId id="300" r:id="rId50"/>
    <p:sldId id="301" r:id="rId51"/>
    <p:sldId id="302" r:id="rId52"/>
  </p:sldIdLst>
  <p:sldSz cx="20104100" cy="11309350"/>
  <p:notesSz cx="20104100" cy="113093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40" Type="http://schemas.openxmlformats.org/officeDocument/2006/relationships/slide" Target="slides/slide35.xml"/><Relationship Id="rId41" Type="http://schemas.openxmlformats.org/officeDocument/2006/relationships/slide" Target="slides/slide36.xml"/><Relationship Id="rId42" Type="http://schemas.openxmlformats.org/officeDocument/2006/relationships/slide" Target="slides/slide37.xml"/><Relationship Id="rId43" Type="http://schemas.openxmlformats.org/officeDocument/2006/relationships/slide" Target="slides/slide38.xml"/><Relationship Id="rId44" Type="http://schemas.openxmlformats.org/officeDocument/2006/relationships/slide" Target="slides/slide39.xml"/><Relationship Id="rId45" Type="http://schemas.openxmlformats.org/officeDocument/2006/relationships/slide" Target="slides/slide40.xml"/><Relationship Id="rId46" Type="http://schemas.openxmlformats.org/officeDocument/2006/relationships/slide" Target="slides/slide41.xml"/><Relationship Id="rId47" Type="http://schemas.openxmlformats.org/officeDocument/2006/relationships/slide" Target="slides/slide42.xml"/><Relationship Id="rId48" Type="http://schemas.openxmlformats.org/officeDocument/2006/relationships/slide" Target="slides/slide43.xml"/><Relationship Id="rId49" Type="http://schemas.openxmlformats.org/officeDocument/2006/relationships/slide" Target="slides/slide44.xml"/><Relationship Id="rId50" Type="http://schemas.openxmlformats.org/officeDocument/2006/relationships/slide" Target="slides/slide45.xml"/><Relationship Id="rId51" Type="http://schemas.openxmlformats.org/officeDocument/2006/relationships/slide" Target="slides/slide46.xml"/><Relationship Id="rId52" Type="http://schemas.openxmlformats.org/officeDocument/2006/relationships/slide" Target="slides/slide47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05205" y="452374"/>
            <a:ext cx="18093690" cy="180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jp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jpg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jpg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jpg"/></Relationships>
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.jpg"/></Relationships>
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jpg"/></Relationships>
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jpg"/></Relationships>
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.jpg"/></Relationships>
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jpg"/></Relationships>
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8.jpg"/></Relationships>
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jp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jpg"/></Relationships>
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0.jpg"/></Relationships>
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1.jpg"/></Relationships>
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.jpg"/></Relationships>
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.jpg"/></Relationships>
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4.jpg"/></Relationships>

</file>

<file path=ppt/slides/_rels/slide2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5.jpg"/></Relationships>

</file>

<file path=ppt/slides/_rels/slide2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6.jpg"/></Relationships>

</file>

<file path=ppt/slides/_rels/slide2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7.jpg"/></Relationships>

</file>

<file path=ppt/slides/_rels/slide2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8.jpg"/></Relationships>

</file>

<file path=ppt/slides/_rels/slide2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9.jp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jpg"/></Relationships>

</file>

<file path=ppt/slides/_rels/slide3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0.jpg"/></Relationships>

</file>

<file path=ppt/slides/_rels/slide3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1.jpg"/></Relationships>

</file>

<file path=ppt/slides/_rels/slide3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2.jpg"/></Relationships>

</file>

<file path=ppt/slides/_rels/slide3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3.jpg"/></Relationships>

</file>

<file path=ppt/slides/_rels/slide3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4.jpg"/></Relationships>

</file>

<file path=ppt/slides/_rels/slide3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5.jpg"/></Relationships>

</file>

<file path=ppt/slides/_rels/slide3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6.jpg"/></Relationships>

</file>

<file path=ppt/slides/_rels/slide3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jpg"/></Relationships>

</file>

<file path=ppt/slides/_rels/slide3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8.jpg"/></Relationships>

</file>

<file path=ppt/slides/_rels/slide3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9.jp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jpg"/></Relationships>

</file>

<file path=ppt/slides/_rels/slide4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0.jpg"/></Relationships>

</file>

<file path=ppt/slides/_rels/slide4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1.jpg"/></Relationships>

</file>

<file path=ppt/slides/_rels/slide4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2.jpg"/></Relationships>

</file>

<file path=ppt/slides/_rels/slide4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3.jpg"/></Relationships>

</file>

<file path=ppt/slides/_rels/slide4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4.jpg"/></Relationships>

</file>

<file path=ppt/slides/_rels/slide4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5.jpg"/></Relationships>

</file>

<file path=ppt/slides/_rels/slide4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6.jpg"/></Relationships>

</file>

<file path=ppt/slides/_rels/slide4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7.jp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jp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jp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jpg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jpg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jp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2024-01-15T00:56:49Z</dcterms:created>
  <dcterms:modified xsi:type="dcterms:W3CDTF">2024-01-15T00:56:49Z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2024-01-14T00:00:00Z</vt:filetime>
  </property>
  <property fmtid="{D5CDD505-2E9C-101B-9397-08002B2CF9AE}" pid="3" name="Creator">
    <vt:lpwstr>Adobe Acrobat 23.8</vt:lpwstr>
  </property>
  <property fmtid="{D5CDD505-2E9C-101B-9397-08002B2CF9AE}" pid="4" name="LastSaved">
    <vt:filetime>2024-01-15T00:00:00Z</vt:filetime>
  </property>
  <property fmtid="{D5CDD505-2E9C-101B-9397-08002B2CF9AE}" pid="5" name="Producer">
    <vt:lpwstr>Adobe Acrobat 23.8 Image Conversion Plug-in</vt:lpwstr>
  </property>
</Properties>
</file>