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88" y="-1346730"/>
            <a:ext cx="24607176" cy="1640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rcRect t="44228" b="50501"/>
          <a:stretch>
            <a:fillRect/>
          </a:stretch>
        </p:blipFill>
        <p:spPr>
          <a:xfrm>
            <a:off x="-111588" y="-102394"/>
            <a:ext cx="24607176" cy="8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4: The Dad Factor"/>
          <p:cNvSpPr txBox="1"/>
          <p:nvPr/>
        </p:nvSpPr>
        <p:spPr>
          <a:xfrm>
            <a:off x="19552757" y="122936"/>
            <a:ext cx="427577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4: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The Dad Factor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2399F-72C1-4327-AAFE-50FBDBBFBE57}"/>
              </a:ext>
            </a:extLst>
          </p:cNvPr>
          <p:cNvSpPr txBox="1"/>
          <p:nvPr/>
        </p:nvSpPr>
        <p:spPr>
          <a:xfrm>
            <a:off x="8543192" y="10719254"/>
            <a:ext cx="6629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	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58" name="The problematic dad.…"/>
          <p:cNvSpPr txBox="1"/>
          <p:nvPr/>
        </p:nvSpPr>
        <p:spPr>
          <a:xfrm>
            <a:off x="4871734" y="3620922"/>
            <a:ext cx="18478152" cy="405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 desarrollado (o adoptado) intencionalmente un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“ para satisfacer esas necesidades.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EE47DE7C-628A-4505-95DD-521B1308C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" y="1632901"/>
            <a:ext cx="12141489" cy="8213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EA0B0-FD1C-48C5-9772-55DEFEDBB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464" y="2001887"/>
            <a:ext cx="3386374" cy="486440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A7E0B203-007E-4B2A-9ED4-58F547FAE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10" y="2562971"/>
            <a:ext cx="11556859" cy="1866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F584C-146B-4220-B8C6-EB6DB34E8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0" r="3100"/>
          <a:stretch/>
        </p:blipFill>
        <p:spPr>
          <a:xfrm>
            <a:off x="20336354" y="4340899"/>
            <a:ext cx="3872814" cy="673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B8DE33-CCF1-4D3C-AC75-193A9CC65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317" y="5805670"/>
            <a:ext cx="1758669" cy="392894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B39890-58E6-4E4C-9120-42FF26D04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09" y="6273208"/>
            <a:ext cx="11556859" cy="3573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66" name="The problematic dad.…"/>
          <p:cNvSpPr txBox="1"/>
          <p:nvPr/>
        </p:nvSpPr>
        <p:spPr>
          <a:xfrm>
            <a:off x="4871734" y="3624915"/>
            <a:ext cx="18478152" cy="494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 desarrollado (o adoptado) intencionalmente un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“ para satisfacer esas necesidades.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ha comprometido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seguimiento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con el "plan de papá".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Helpful Advice to Fathers with Challenges:"/>
          <p:cNvSpPr txBox="1"/>
          <p:nvPr/>
        </p:nvSpPr>
        <p:spPr>
          <a:xfrm>
            <a:off x="3645953" y="1530848"/>
            <a:ext cx="1533913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Padres Con </a:t>
            </a:r>
          </a:p>
          <a:p>
            <a:r>
              <a:rPr lang="es-ES" dirty="0"/>
              <a:t>Desafíos de Crianza</a:t>
            </a:r>
            <a:r>
              <a:rPr dirty="0"/>
              <a:t>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lpful Advice to Fathers with Challenges:"/>
          <p:cNvSpPr txBox="1"/>
          <p:nvPr/>
        </p:nvSpPr>
        <p:spPr>
          <a:xfrm>
            <a:off x="3645953" y="1530848"/>
            <a:ext cx="1533913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Padres Con </a:t>
            </a:r>
          </a:p>
          <a:p>
            <a:r>
              <a:rPr lang="es-ES" dirty="0"/>
              <a:t>Desafíos de Crianza:</a:t>
            </a:r>
            <a:endParaRPr dirty="0"/>
          </a:p>
        </p:txBody>
      </p:sp>
      <p:sp>
        <p:nvSpPr>
          <p:cNvPr id="73" name="If you’re a dad “disconnected” personally and emotionally from your son or daughter, know it’s never too late to close this gap no matter how old they are."/>
          <p:cNvSpPr txBox="1"/>
          <p:nvPr/>
        </p:nvSpPr>
        <p:spPr>
          <a:xfrm>
            <a:off x="4871734" y="3910987"/>
            <a:ext cx="184781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usted es un padre "desconectado" personalmente y emocionalmente de su hijo o hija, sepa que nunca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tarde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cerrar esa brecha sin importar la edad que tengan.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Helpful Advice to Fathers with Challenges:"/>
          <p:cNvSpPr txBox="1"/>
          <p:nvPr/>
        </p:nvSpPr>
        <p:spPr>
          <a:xfrm>
            <a:off x="3645953" y="1530848"/>
            <a:ext cx="1533913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Padres Con </a:t>
            </a:r>
          </a:p>
          <a:p>
            <a:r>
              <a:rPr lang="es-ES" dirty="0"/>
              <a:t>Desafíos de Crianza:</a:t>
            </a:r>
          </a:p>
        </p:txBody>
      </p:sp>
      <p:sp>
        <p:nvSpPr>
          <p:cNvPr id="77" name="If you’re a dad “disconnected” personally and emotionally from your son or daughter, know it’s never too late to close this gap no matter how old they are.…"/>
          <p:cNvSpPr txBox="1"/>
          <p:nvPr/>
        </p:nvSpPr>
        <p:spPr>
          <a:xfrm>
            <a:off x="4871734" y="3910987"/>
            <a:ext cx="18478152" cy="55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usted es un padre "desconectado" personalmente y emocionalmente de su hijo o hija, sepa que nunca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tarde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cerrar esa brecha sin importar la edad que tengan.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eres un padre soltero debido a un divorcio o una muerte, o un padre con una familia mixta, no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adivines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tu situación. En lugar, busca ayuda externa y sabiduría para construir un plan paterno estratégico y sano para seguir adelante.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  <a:endParaRPr dirty="0"/>
          </a:p>
        </p:txBody>
      </p:sp>
      <p:sp>
        <p:nvSpPr>
          <p:cNvPr id="8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84" name="Approach your dad wound responsibly."/>
          <p:cNvSpPr txBox="1"/>
          <p:nvPr/>
        </p:nvSpPr>
        <p:spPr>
          <a:xfrm>
            <a:off x="4871734" y="3910987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88" name="Approach your dad wound responsibly.…"/>
          <p:cNvSpPr txBox="1"/>
          <p:nvPr/>
        </p:nvSpPr>
        <p:spPr>
          <a:xfrm>
            <a:off x="4871734" y="3910987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</p:txBody>
      </p:sp>
      <p:sp>
        <p:nvSpPr>
          <p:cNvPr id="8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92" name="Approach your dad wound responsibly.…"/>
          <p:cNvSpPr txBox="1"/>
          <p:nvPr/>
        </p:nvSpPr>
        <p:spPr>
          <a:xfrm>
            <a:off x="4871734" y="3910987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</p:txBody>
      </p:sp>
      <p:sp>
        <p:nvSpPr>
          <p:cNvPr id="9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SESI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/>
              <a:t>N 4</a:t>
            </a:r>
          </a:p>
        </p:txBody>
      </p:sp>
      <p:sp>
        <p:nvSpPr>
          <p:cNvPr id="29" name="The Dad Factor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EL FACTOR PAPÁ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96" name="Approach your dad wound responsibly.…"/>
          <p:cNvSpPr txBox="1"/>
          <p:nvPr/>
        </p:nvSpPr>
        <p:spPr>
          <a:xfrm>
            <a:off x="4871734" y="3910987"/>
            <a:ext cx="18478152" cy="3537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Toma la iniciativa con tu papá. No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esperes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el venga a ti. 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9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100" name="Approach your dad wound responsibly.…"/>
          <p:cNvSpPr txBox="1"/>
          <p:nvPr/>
        </p:nvSpPr>
        <p:spPr>
          <a:xfrm>
            <a:off x="4871734" y="3921222"/>
            <a:ext cx="18478152" cy="44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Toma la iniciativa con tu papá. No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esperes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el venga a ti. 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Pídele a tu papá que 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0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104" name="Approach your dad wound responsibly.…"/>
          <p:cNvSpPr txBox="1"/>
          <p:nvPr/>
        </p:nvSpPr>
        <p:spPr>
          <a:xfrm>
            <a:off x="4871734" y="3910987"/>
            <a:ext cx="18478152" cy="623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Toma la iniciativa con tu papá. No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esperes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el venga a ti. 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Pídele a tu papá que 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Reclama la relación que perdiste con tu papá y conviértete en un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bendice a sus hijos.</a:t>
            </a:r>
          </a:p>
        </p:txBody>
      </p:sp>
      <p:sp>
        <p:nvSpPr>
          <p:cNvPr id="10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267FC-10D5-43D9-8EE3-36319F346882}"/>
              </a:ext>
            </a:extLst>
          </p:cNvPr>
          <p:cNvSpPr txBox="1"/>
          <p:nvPr/>
        </p:nvSpPr>
        <p:spPr>
          <a:xfrm>
            <a:off x="8543192" y="10719254"/>
            <a:ext cx="6629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	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2" name="Why Is Dad So Important?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¿Por Qué Papá Es Tan Importante?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hy Is Dad So Important?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¿Por Qué Papá Es Tan Importante?</a:t>
            </a:r>
          </a:p>
        </p:txBody>
      </p:sp>
      <p:sp>
        <p:nvSpPr>
          <p:cNvPr id="35" name="Dad is destiny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¡Papá 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destino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hy Is Dad So Important?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¿Por Qué Papá Es Tan Importante?</a:t>
            </a:r>
          </a:p>
        </p:txBody>
      </p:sp>
      <p:sp>
        <p:nvSpPr>
          <p:cNvPr id="39" name="Dad is destiny.…"/>
          <p:cNvSpPr txBox="1"/>
          <p:nvPr/>
        </p:nvSpPr>
        <p:spPr>
          <a:xfrm>
            <a:off x="4871734" y="3620922"/>
            <a:ext cx="18478152" cy="327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¡Papá 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destino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presencia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positiva de papá en una familia se manifiesta de muchas maneras, una masculinidad saludable en sus hijos y una feminidad saludable en sus hijas.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46" name="The problematic dad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50" name="The problematic dad.…"/>
          <p:cNvSpPr txBox="1"/>
          <p:nvPr/>
        </p:nvSpPr>
        <p:spPr>
          <a:xfrm>
            <a:off x="4871734" y="3620922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54" name="The problematic dad.…"/>
          <p:cNvSpPr txBox="1"/>
          <p:nvPr/>
        </p:nvSpPr>
        <p:spPr>
          <a:xfrm>
            <a:off x="4871734" y="3620922"/>
            <a:ext cx="18478152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627</Words>
  <Application>Microsoft Office PowerPoint</Application>
  <PresentationFormat>Custom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38</cp:revision>
  <dcterms:modified xsi:type="dcterms:W3CDTF">2021-07-06T17:06:53Z</dcterms:modified>
</cp:coreProperties>
</file>